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T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B89ED0-CB0E-4237-A7CE-6C3412D61A9D}">
  <a:tblStyle styleId="{87B89ED0-CB0E-4237-A7CE-6C3412D61A9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regular.fntdata"/><Relationship Id="rId25" Type="http://schemas.openxmlformats.org/officeDocument/2006/relationships/slide" Target="slides/slide20.xml"/><Relationship Id="rId28" Type="http://schemas.openxmlformats.org/officeDocument/2006/relationships/font" Target="fonts/PTSans-italic.fntdata"/><Relationship Id="rId27" Type="http://schemas.openxmlformats.org/officeDocument/2006/relationships/font" Target="fonts/PT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095283518_0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09528351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d1c42b16f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d1c42b16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c74914de2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c74914de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7095283518_0_1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09528351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6d1c42b16f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d1c42b1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6d1c42b16f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d1c42b16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6d1c42b16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d1c42b16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daf7d4f8c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daf7d4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6d1c42b16f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6d1c42b1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6d1c42b16f_0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d1c42b16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c74914de2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9c74914de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534e2cdc3b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34e2cdc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7095283518_0_14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0952835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34e2cdc3b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34e2cdc3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34e2cdc3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34e2cdc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c74914de2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c74914d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095283518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09528351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095283518_0_1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09528351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65b38f1f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65b38f1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6d1c42b16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d1c42b1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itle">
  <p:cSld name="TITLE">
    <p:spTree>
      <p:nvGrpSpPr>
        <p:cNvPr id="6" name="Shape 6"/>
        <p:cNvGrpSpPr/>
        <p:nvPr/>
      </p:nvGrpSpPr>
      <p:grpSpPr>
        <a:xfrm>
          <a:off x="0" y="0"/>
          <a:ext cx="0" cy="0"/>
          <a:chOff x="0" y="0"/>
          <a:chExt cx="0" cy="0"/>
        </a:xfrm>
      </p:grpSpPr>
      <p:sp>
        <p:nvSpPr>
          <p:cNvPr id="7" name="Google Shape;7;p2"/>
          <p:cNvSpPr txBox="1"/>
          <p:nvPr>
            <p:ph idx="12" type="sldNum"/>
          </p:nvPr>
        </p:nvSpPr>
        <p:spPr>
          <a:xfrm>
            <a:off x="152391" y="4597501"/>
            <a:ext cx="548700" cy="393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1"/>
                </a:solidFill>
              </a:defRPr>
            </a:lvl1pPr>
            <a:lvl2pPr lvl="1" algn="ctr">
              <a:buNone/>
              <a:defRPr sz="1000">
                <a:solidFill>
                  <a:schemeClr val="dk1"/>
                </a:solidFill>
              </a:defRPr>
            </a:lvl2pPr>
            <a:lvl3pPr lvl="2" algn="ctr">
              <a:buNone/>
              <a:defRPr sz="1000">
                <a:solidFill>
                  <a:schemeClr val="dk1"/>
                </a:solidFill>
              </a:defRPr>
            </a:lvl3pPr>
            <a:lvl4pPr lvl="3" algn="ctr">
              <a:buNone/>
              <a:defRPr sz="1000">
                <a:solidFill>
                  <a:schemeClr val="dk1"/>
                </a:solidFill>
              </a:defRPr>
            </a:lvl4pPr>
            <a:lvl5pPr lvl="4" algn="ctr">
              <a:buNone/>
              <a:defRPr sz="1000">
                <a:solidFill>
                  <a:schemeClr val="dk1"/>
                </a:solidFill>
              </a:defRPr>
            </a:lvl5pPr>
            <a:lvl6pPr lvl="5" algn="ctr">
              <a:buNone/>
              <a:defRPr sz="1000">
                <a:solidFill>
                  <a:schemeClr val="dk1"/>
                </a:solidFill>
              </a:defRPr>
            </a:lvl6pPr>
            <a:lvl7pPr lvl="6" algn="ctr">
              <a:buNone/>
              <a:defRPr sz="1000">
                <a:solidFill>
                  <a:schemeClr val="dk1"/>
                </a:solidFill>
              </a:defRPr>
            </a:lvl7pPr>
            <a:lvl8pPr lvl="7" algn="ctr">
              <a:buNone/>
              <a:defRPr sz="1000">
                <a:solidFill>
                  <a:schemeClr val="dk1"/>
                </a:solidFill>
              </a:defRPr>
            </a:lvl8pPr>
            <a:lvl9pPr lvl="8"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pic>
        <p:nvPicPr>
          <p:cNvPr id="8" name="Google Shape;8;p2"/>
          <p:cNvPicPr preferRelativeResize="0"/>
          <p:nvPr/>
        </p:nvPicPr>
        <p:blipFill>
          <a:blip r:embed="rId2">
            <a:alphaModFix/>
          </a:blip>
          <a:stretch>
            <a:fillRect/>
          </a:stretch>
        </p:blipFill>
        <p:spPr>
          <a:xfrm>
            <a:off x="8498246" y="4497750"/>
            <a:ext cx="417150" cy="417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1"/>
          <p:cNvSpPr txBox="1"/>
          <p:nvPr>
            <p:ph type="title"/>
          </p:nvPr>
        </p:nvSpPr>
        <p:spPr>
          <a:xfrm>
            <a:off x="701100" y="721075"/>
            <a:ext cx="3599100" cy="83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sz="2400">
                <a:solidFill>
                  <a:schemeClr val="dk1"/>
                </a:solidFill>
                <a:latin typeface="PT Sans"/>
                <a:ea typeface="PT Sans"/>
                <a:cs typeface="PT Sans"/>
                <a:sym typeface="PT Sans"/>
              </a:defRPr>
            </a:lvl1pPr>
            <a:lvl2pPr lvl="1" rtl="0">
              <a:spcBef>
                <a:spcPts val="0"/>
              </a:spcBef>
              <a:spcAft>
                <a:spcPts val="0"/>
              </a:spcAft>
              <a:buNone/>
              <a:defRPr sz="2400">
                <a:solidFill>
                  <a:schemeClr val="dk1"/>
                </a:solidFill>
                <a:latin typeface="PT Sans"/>
                <a:ea typeface="PT Sans"/>
                <a:cs typeface="PT Sans"/>
                <a:sym typeface="PT Sans"/>
              </a:defRPr>
            </a:lvl2pPr>
            <a:lvl3pPr lvl="2" rtl="0">
              <a:spcBef>
                <a:spcPts val="0"/>
              </a:spcBef>
              <a:spcAft>
                <a:spcPts val="0"/>
              </a:spcAft>
              <a:buNone/>
              <a:defRPr sz="2400">
                <a:solidFill>
                  <a:schemeClr val="dk1"/>
                </a:solidFill>
                <a:latin typeface="PT Sans"/>
                <a:ea typeface="PT Sans"/>
                <a:cs typeface="PT Sans"/>
                <a:sym typeface="PT Sans"/>
              </a:defRPr>
            </a:lvl3pPr>
            <a:lvl4pPr lvl="3" rtl="0">
              <a:spcBef>
                <a:spcPts val="0"/>
              </a:spcBef>
              <a:spcAft>
                <a:spcPts val="0"/>
              </a:spcAft>
              <a:buNone/>
              <a:defRPr sz="2400">
                <a:solidFill>
                  <a:schemeClr val="dk1"/>
                </a:solidFill>
                <a:latin typeface="PT Sans"/>
                <a:ea typeface="PT Sans"/>
                <a:cs typeface="PT Sans"/>
                <a:sym typeface="PT Sans"/>
              </a:defRPr>
            </a:lvl4pPr>
            <a:lvl5pPr lvl="4" rtl="0">
              <a:spcBef>
                <a:spcPts val="0"/>
              </a:spcBef>
              <a:spcAft>
                <a:spcPts val="0"/>
              </a:spcAft>
              <a:buNone/>
              <a:defRPr sz="2400">
                <a:solidFill>
                  <a:schemeClr val="dk1"/>
                </a:solidFill>
                <a:latin typeface="PT Sans"/>
                <a:ea typeface="PT Sans"/>
                <a:cs typeface="PT Sans"/>
                <a:sym typeface="PT Sans"/>
              </a:defRPr>
            </a:lvl5pPr>
            <a:lvl6pPr lvl="5" rtl="0">
              <a:spcBef>
                <a:spcPts val="0"/>
              </a:spcBef>
              <a:spcAft>
                <a:spcPts val="0"/>
              </a:spcAft>
              <a:buNone/>
              <a:defRPr sz="2400">
                <a:solidFill>
                  <a:schemeClr val="dk1"/>
                </a:solidFill>
                <a:latin typeface="PT Sans"/>
                <a:ea typeface="PT Sans"/>
                <a:cs typeface="PT Sans"/>
                <a:sym typeface="PT Sans"/>
              </a:defRPr>
            </a:lvl6pPr>
            <a:lvl7pPr lvl="6" rtl="0">
              <a:spcBef>
                <a:spcPts val="0"/>
              </a:spcBef>
              <a:spcAft>
                <a:spcPts val="0"/>
              </a:spcAft>
              <a:buNone/>
              <a:defRPr sz="2400">
                <a:solidFill>
                  <a:schemeClr val="dk1"/>
                </a:solidFill>
                <a:latin typeface="PT Sans"/>
                <a:ea typeface="PT Sans"/>
                <a:cs typeface="PT Sans"/>
                <a:sym typeface="PT Sans"/>
              </a:defRPr>
            </a:lvl7pPr>
            <a:lvl8pPr lvl="7" rtl="0">
              <a:spcBef>
                <a:spcPts val="0"/>
              </a:spcBef>
              <a:spcAft>
                <a:spcPts val="0"/>
              </a:spcAft>
              <a:buNone/>
              <a:defRPr sz="2400">
                <a:solidFill>
                  <a:schemeClr val="dk1"/>
                </a:solidFill>
                <a:latin typeface="PT Sans"/>
                <a:ea typeface="PT Sans"/>
                <a:cs typeface="PT Sans"/>
                <a:sym typeface="PT Sans"/>
              </a:defRPr>
            </a:lvl8pPr>
            <a:lvl9pPr lvl="8" rtl="0">
              <a:spcBef>
                <a:spcPts val="0"/>
              </a:spcBef>
              <a:spcAft>
                <a:spcPts val="0"/>
              </a:spcAft>
              <a:buNone/>
              <a:defRPr sz="2400">
                <a:solidFill>
                  <a:schemeClr val="dk1"/>
                </a:solidFill>
                <a:latin typeface="PT Sans"/>
                <a:ea typeface="PT Sans"/>
                <a:cs typeface="PT Sans"/>
                <a:sym typeface="PT Sans"/>
              </a:defRPr>
            </a:lvl9pPr>
          </a:lstStyle>
          <a:p/>
        </p:txBody>
      </p:sp>
      <p:pic>
        <p:nvPicPr>
          <p:cNvPr id="54" name="Google Shape;54;p11"/>
          <p:cNvPicPr preferRelativeResize="0"/>
          <p:nvPr/>
        </p:nvPicPr>
        <p:blipFill>
          <a:blip r:embed="rId3">
            <a:alphaModFix/>
          </a:blip>
          <a:stretch>
            <a:fillRect/>
          </a:stretch>
        </p:blipFill>
        <p:spPr>
          <a:xfrm>
            <a:off x="7019555" y="269426"/>
            <a:ext cx="925176" cy="925176"/>
          </a:xfrm>
          <a:prstGeom prst="rect">
            <a:avLst/>
          </a:prstGeom>
          <a:noFill/>
          <a:ln>
            <a:noFill/>
          </a:ln>
        </p:spPr>
      </p:pic>
      <p:sp>
        <p:nvSpPr>
          <p:cNvPr id="55" name="Google Shape;55;p11"/>
          <p:cNvSpPr txBox="1"/>
          <p:nvPr>
            <p:ph idx="1" type="body"/>
          </p:nvPr>
        </p:nvSpPr>
        <p:spPr>
          <a:xfrm>
            <a:off x="701100" y="1622725"/>
            <a:ext cx="3599100" cy="23253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ofdstuk Title">
  <p:cSld name="CAPTION_ONLY_1">
    <p:bg>
      <p:bgPr>
        <a:solidFill>
          <a:schemeClr val="accent1"/>
        </a:solidFill>
      </p:bgPr>
    </p:bg>
    <p:spTree>
      <p:nvGrpSpPr>
        <p:cNvPr id="56"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5049675" y="199425"/>
            <a:ext cx="4098921" cy="4838703"/>
          </a:xfrm>
          <a:prstGeom prst="rect">
            <a:avLst/>
          </a:prstGeom>
          <a:noFill/>
          <a:ln>
            <a:noFill/>
          </a:ln>
        </p:spPr>
      </p:pic>
      <p:sp>
        <p:nvSpPr>
          <p:cNvPr id="58" name="Google Shape;58;p12"/>
          <p:cNvSpPr txBox="1"/>
          <p:nvPr>
            <p:ph type="title"/>
          </p:nvPr>
        </p:nvSpPr>
        <p:spPr>
          <a:xfrm>
            <a:off x="721075" y="2884275"/>
            <a:ext cx="4328400" cy="12696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None/>
              <a:defRPr sz="2400">
                <a:solidFill>
                  <a:schemeClr val="lt1"/>
                </a:solidFill>
                <a:latin typeface="PT Sans"/>
                <a:ea typeface="PT Sans"/>
                <a:cs typeface="PT Sans"/>
                <a:sym typeface="PT Sans"/>
              </a:defRPr>
            </a:lvl1pPr>
            <a:lvl2pPr lvl="1">
              <a:spcBef>
                <a:spcPts val="0"/>
              </a:spcBef>
              <a:spcAft>
                <a:spcPts val="0"/>
              </a:spcAft>
              <a:buNone/>
              <a:defRPr sz="2400">
                <a:solidFill>
                  <a:schemeClr val="lt1"/>
                </a:solidFill>
                <a:latin typeface="PT Sans"/>
                <a:ea typeface="PT Sans"/>
                <a:cs typeface="PT Sans"/>
                <a:sym typeface="PT Sans"/>
              </a:defRPr>
            </a:lvl2pPr>
            <a:lvl3pPr lvl="2">
              <a:spcBef>
                <a:spcPts val="0"/>
              </a:spcBef>
              <a:spcAft>
                <a:spcPts val="0"/>
              </a:spcAft>
              <a:buNone/>
              <a:defRPr sz="2400">
                <a:solidFill>
                  <a:schemeClr val="lt1"/>
                </a:solidFill>
                <a:latin typeface="PT Sans"/>
                <a:ea typeface="PT Sans"/>
                <a:cs typeface="PT Sans"/>
                <a:sym typeface="PT Sans"/>
              </a:defRPr>
            </a:lvl3pPr>
            <a:lvl4pPr lvl="3">
              <a:spcBef>
                <a:spcPts val="0"/>
              </a:spcBef>
              <a:spcAft>
                <a:spcPts val="0"/>
              </a:spcAft>
              <a:buNone/>
              <a:defRPr sz="2400">
                <a:solidFill>
                  <a:schemeClr val="lt1"/>
                </a:solidFill>
                <a:latin typeface="PT Sans"/>
                <a:ea typeface="PT Sans"/>
                <a:cs typeface="PT Sans"/>
                <a:sym typeface="PT Sans"/>
              </a:defRPr>
            </a:lvl4pPr>
            <a:lvl5pPr lvl="4">
              <a:spcBef>
                <a:spcPts val="0"/>
              </a:spcBef>
              <a:spcAft>
                <a:spcPts val="0"/>
              </a:spcAft>
              <a:buNone/>
              <a:defRPr sz="2400">
                <a:solidFill>
                  <a:schemeClr val="lt1"/>
                </a:solidFill>
                <a:latin typeface="PT Sans"/>
                <a:ea typeface="PT Sans"/>
                <a:cs typeface="PT Sans"/>
                <a:sym typeface="PT Sans"/>
              </a:defRPr>
            </a:lvl5pPr>
            <a:lvl6pPr lvl="5">
              <a:spcBef>
                <a:spcPts val="0"/>
              </a:spcBef>
              <a:spcAft>
                <a:spcPts val="0"/>
              </a:spcAft>
              <a:buNone/>
              <a:defRPr sz="2400">
                <a:solidFill>
                  <a:schemeClr val="lt1"/>
                </a:solidFill>
                <a:latin typeface="PT Sans"/>
                <a:ea typeface="PT Sans"/>
                <a:cs typeface="PT Sans"/>
                <a:sym typeface="PT Sans"/>
              </a:defRPr>
            </a:lvl6pPr>
            <a:lvl7pPr lvl="6">
              <a:spcBef>
                <a:spcPts val="0"/>
              </a:spcBef>
              <a:spcAft>
                <a:spcPts val="0"/>
              </a:spcAft>
              <a:buNone/>
              <a:defRPr sz="2400">
                <a:solidFill>
                  <a:schemeClr val="lt1"/>
                </a:solidFill>
                <a:latin typeface="PT Sans"/>
                <a:ea typeface="PT Sans"/>
                <a:cs typeface="PT Sans"/>
                <a:sym typeface="PT Sans"/>
              </a:defRPr>
            </a:lvl7pPr>
            <a:lvl8pPr lvl="7">
              <a:spcBef>
                <a:spcPts val="0"/>
              </a:spcBef>
              <a:spcAft>
                <a:spcPts val="0"/>
              </a:spcAft>
              <a:buNone/>
              <a:defRPr sz="2400">
                <a:solidFill>
                  <a:schemeClr val="lt1"/>
                </a:solidFill>
                <a:latin typeface="PT Sans"/>
                <a:ea typeface="PT Sans"/>
                <a:cs typeface="PT Sans"/>
                <a:sym typeface="PT Sans"/>
              </a:defRPr>
            </a:lvl8pPr>
            <a:lvl9pPr lvl="8">
              <a:spcBef>
                <a:spcPts val="0"/>
              </a:spcBef>
              <a:spcAft>
                <a:spcPts val="0"/>
              </a:spcAft>
              <a:buNone/>
              <a:defRPr sz="2400">
                <a:solidFill>
                  <a:schemeClr val="lt1"/>
                </a:solidFill>
                <a:latin typeface="PT Sans"/>
                <a:ea typeface="PT Sans"/>
                <a:cs typeface="PT Sans"/>
                <a:sym typeface="PT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olor Block text" type="blank">
  <p:cSld name="BLANK">
    <p:spTree>
      <p:nvGrpSpPr>
        <p:cNvPr id="59" name="Shape 59"/>
        <p:cNvGrpSpPr/>
        <p:nvPr/>
      </p:nvGrpSpPr>
      <p:grpSpPr>
        <a:xfrm>
          <a:off x="0" y="0"/>
          <a:ext cx="0" cy="0"/>
          <a:chOff x="0" y="0"/>
          <a:chExt cx="0" cy="0"/>
        </a:xfrm>
      </p:grpSpPr>
      <p:sp>
        <p:nvSpPr>
          <p:cNvPr id="60" name="Google Shape;60;p13"/>
          <p:cNvSpPr/>
          <p:nvPr/>
        </p:nvSpPr>
        <p:spPr>
          <a:xfrm>
            <a:off x="3594900" y="2161000"/>
            <a:ext cx="5585700" cy="302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1"/>
                </a:solidFill>
              </a:defRPr>
            </a:lvl1pPr>
            <a:lvl2pPr lvl="1" algn="ctr">
              <a:buNone/>
              <a:defRPr sz="1000">
                <a:solidFill>
                  <a:schemeClr val="dk1"/>
                </a:solidFill>
              </a:defRPr>
            </a:lvl2pPr>
            <a:lvl3pPr lvl="2" algn="ctr">
              <a:buNone/>
              <a:defRPr sz="1000">
                <a:solidFill>
                  <a:schemeClr val="dk1"/>
                </a:solidFill>
              </a:defRPr>
            </a:lvl3pPr>
            <a:lvl4pPr lvl="3" algn="ctr">
              <a:buNone/>
              <a:defRPr sz="1000">
                <a:solidFill>
                  <a:schemeClr val="dk1"/>
                </a:solidFill>
              </a:defRPr>
            </a:lvl4pPr>
            <a:lvl5pPr lvl="4" algn="ctr">
              <a:buNone/>
              <a:defRPr sz="1000">
                <a:solidFill>
                  <a:schemeClr val="dk1"/>
                </a:solidFill>
              </a:defRPr>
            </a:lvl5pPr>
            <a:lvl6pPr lvl="5" algn="ctr">
              <a:buNone/>
              <a:defRPr sz="1000">
                <a:solidFill>
                  <a:schemeClr val="dk1"/>
                </a:solidFill>
              </a:defRPr>
            </a:lvl6pPr>
            <a:lvl7pPr lvl="6" algn="ctr">
              <a:buNone/>
              <a:defRPr sz="1000">
                <a:solidFill>
                  <a:schemeClr val="dk1"/>
                </a:solidFill>
              </a:defRPr>
            </a:lvl7pPr>
            <a:lvl8pPr lvl="7" algn="ctr">
              <a:buNone/>
              <a:defRPr sz="1000">
                <a:solidFill>
                  <a:schemeClr val="dk1"/>
                </a:solidFill>
              </a:defRPr>
            </a:lvl8pPr>
            <a:lvl9pPr lvl="8"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62" name="Google Shape;62;p13"/>
          <p:cNvSpPr/>
          <p:nvPr/>
        </p:nvSpPr>
        <p:spPr>
          <a:xfrm>
            <a:off x="3594900" y="-20900"/>
            <a:ext cx="5585700" cy="2181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a:blip r:embed="rId2">
            <a:alphaModFix/>
          </a:blip>
          <a:stretch>
            <a:fillRect/>
          </a:stretch>
        </p:blipFill>
        <p:spPr>
          <a:xfrm>
            <a:off x="8498246" y="4497750"/>
            <a:ext cx="417150" cy="417150"/>
          </a:xfrm>
          <a:prstGeom prst="rect">
            <a:avLst/>
          </a:prstGeom>
          <a:noFill/>
          <a:ln>
            <a:noFill/>
          </a:ln>
        </p:spPr>
      </p:pic>
      <p:sp>
        <p:nvSpPr>
          <p:cNvPr id="64" name="Google Shape;64;p13"/>
          <p:cNvSpPr txBox="1"/>
          <p:nvPr>
            <p:ph type="title"/>
          </p:nvPr>
        </p:nvSpPr>
        <p:spPr>
          <a:xfrm>
            <a:off x="4138325" y="546350"/>
            <a:ext cx="4260600" cy="12489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None/>
              <a:defRPr sz="2400">
                <a:solidFill>
                  <a:schemeClr val="lt1"/>
                </a:solidFill>
                <a:latin typeface="PT Sans"/>
                <a:ea typeface="PT Sans"/>
                <a:cs typeface="PT Sans"/>
                <a:sym typeface="PT Sans"/>
              </a:defRPr>
            </a:lvl1pPr>
            <a:lvl2pPr lvl="1">
              <a:spcBef>
                <a:spcPts val="0"/>
              </a:spcBef>
              <a:spcAft>
                <a:spcPts val="0"/>
              </a:spcAft>
              <a:buNone/>
              <a:defRPr sz="2400">
                <a:solidFill>
                  <a:schemeClr val="lt1"/>
                </a:solidFill>
                <a:latin typeface="PT Sans"/>
                <a:ea typeface="PT Sans"/>
                <a:cs typeface="PT Sans"/>
                <a:sym typeface="PT Sans"/>
              </a:defRPr>
            </a:lvl2pPr>
            <a:lvl3pPr lvl="2">
              <a:spcBef>
                <a:spcPts val="0"/>
              </a:spcBef>
              <a:spcAft>
                <a:spcPts val="0"/>
              </a:spcAft>
              <a:buNone/>
              <a:defRPr sz="2400">
                <a:solidFill>
                  <a:schemeClr val="lt1"/>
                </a:solidFill>
                <a:latin typeface="PT Sans"/>
                <a:ea typeface="PT Sans"/>
                <a:cs typeface="PT Sans"/>
                <a:sym typeface="PT Sans"/>
              </a:defRPr>
            </a:lvl3pPr>
            <a:lvl4pPr lvl="3">
              <a:spcBef>
                <a:spcPts val="0"/>
              </a:spcBef>
              <a:spcAft>
                <a:spcPts val="0"/>
              </a:spcAft>
              <a:buNone/>
              <a:defRPr sz="2400">
                <a:solidFill>
                  <a:schemeClr val="lt1"/>
                </a:solidFill>
                <a:latin typeface="PT Sans"/>
                <a:ea typeface="PT Sans"/>
                <a:cs typeface="PT Sans"/>
                <a:sym typeface="PT Sans"/>
              </a:defRPr>
            </a:lvl4pPr>
            <a:lvl5pPr lvl="4">
              <a:spcBef>
                <a:spcPts val="0"/>
              </a:spcBef>
              <a:spcAft>
                <a:spcPts val="0"/>
              </a:spcAft>
              <a:buNone/>
              <a:defRPr sz="2400">
                <a:solidFill>
                  <a:schemeClr val="lt1"/>
                </a:solidFill>
                <a:latin typeface="PT Sans"/>
                <a:ea typeface="PT Sans"/>
                <a:cs typeface="PT Sans"/>
                <a:sym typeface="PT Sans"/>
              </a:defRPr>
            </a:lvl5pPr>
            <a:lvl6pPr lvl="5">
              <a:spcBef>
                <a:spcPts val="0"/>
              </a:spcBef>
              <a:spcAft>
                <a:spcPts val="0"/>
              </a:spcAft>
              <a:buNone/>
              <a:defRPr sz="2400">
                <a:solidFill>
                  <a:schemeClr val="lt1"/>
                </a:solidFill>
                <a:latin typeface="PT Sans"/>
                <a:ea typeface="PT Sans"/>
                <a:cs typeface="PT Sans"/>
                <a:sym typeface="PT Sans"/>
              </a:defRPr>
            </a:lvl6pPr>
            <a:lvl7pPr lvl="6">
              <a:spcBef>
                <a:spcPts val="0"/>
              </a:spcBef>
              <a:spcAft>
                <a:spcPts val="0"/>
              </a:spcAft>
              <a:buNone/>
              <a:defRPr sz="2400">
                <a:solidFill>
                  <a:schemeClr val="lt1"/>
                </a:solidFill>
                <a:latin typeface="PT Sans"/>
                <a:ea typeface="PT Sans"/>
                <a:cs typeface="PT Sans"/>
                <a:sym typeface="PT Sans"/>
              </a:defRPr>
            </a:lvl7pPr>
            <a:lvl8pPr lvl="7">
              <a:spcBef>
                <a:spcPts val="0"/>
              </a:spcBef>
              <a:spcAft>
                <a:spcPts val="0"/>
              </a:spcAft>
              <a:buNone/>
              <a:defRPr sz="2400">
                <a:solidFill>
                  <a:schemeClr val="lt1"/>
                </a:solidFill>
                <a:latin typeface="PT Sans"/>
                <a:ea typeface="PT Sans"/>
                <a:cs typeface="PT Sans"/>
                <a:sym typeface="PT Sans"/>
              </a:defRPr>
            </a:lvl8pPr>
            <a:lvl9pPr lvl="8">
              <a:spcBef>
                <a:spcPts val="0"/>
              </a:spcBef>
              <a:spcAft>
                <a:spcPts val="0"/>
              </a:spcAft>
              <a:buNone/>
              <a:defRPr sz="2400">
                <a:solidFill>
                  <a:schemeClr val="lt1"/>
                </a:solidFill>
                <a:latin typeface="PT Sans"/>
                <a:ea typeface="PT Sans"/>
                <a:cs typeface="PT Sans"/>
                <a:sym typeface="PT Sans"/>
              </a:defRPr>
            </a:lvl9pPr>
          </a:lstStyle>
          <a:p/>
        </p:txBody>
      </p:sp>
      <p:sp>
        <p:nvSpPr>
          <p:cNvPr id="65" name="Google Shape;65;p13"/>
          <p:cNvSpPr txBox="1"/>
          <p:nvPr>
            <p:ph idx="1" type="body"/>
          </p:nvPr>
        </p:nvSpPr>
        <p:spPr>
          <a:xfrm>
            <a:off x="4138325" y="2521450"/>
            <a:ext cx="4260600" cy="20760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somming 01">
  <p:cSld name="BLANK_2">
    <p:spTree>
      <p:nvGrpSpPr>
        <p:cNvPr id="66" name="Shape 66"/>
        <p:cNvGrpSpPr/>
        <p:nvPr/>
      </p:nvGrpSpPr>
      <p:grpSpPr>
        <a:xfrm>
          <a:off x="0" y="0"/>
          <a:ext cx="0" cy="0"/>
          <a:chOff x="0" y="0"/>
          <a:chExt cx="0" cy="0"/>
        </a:xfrm>
      </p:grpSpPr>
      <p:sp>
        <p:nvSpPr>
          <p:cNvPr id="67" name="Google Shape;67;p14"/>
          <p:cNvSpPr/>
          <p:nvPr/>
        </p:nvSpPr>
        <p:spPr>
          <a:xfrm>
            <a:off x="3594900" y="2161000"/>
            <a:ext cx="5585700" cy="302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1"/>
                </a:solidFill>
              </a:defRPr>
            </a:lvl1pPr>
            <a:lvl2pPr lvl="1" rtl="0" algn="ctr">
              <a:buNone/>
              <a:defRPr sz="1000">
                <a:solidFill>
                  <a:schemeClr val="dk1"/>
                </a:solidFill>
              </a:defRPr>
            </a:lvl2pPr>
            <a:lvl3pPr lvl="2" rtl="0" algn="ctr">
              <a:buNone/>
              <a:defRPr sz="1000">
                <a:solidFill>
                  <a:schemeClr val="dk1"/>
                </a:solidFill>
              </a:defRPr>
            </a:lvl3pPr>
            <a:lvl4pPr lvl="3" rtl="0" algn="ctr">
              <a:buNone/>
              <a:defRPr sz="1000">
                <a:solidFill>
                  <a:schemeClr val="dk1"/>
                </a:solidFill>
              </a:defRPr>
            </a:lvl4pPr>
            <a:lvl5pPr lvl="4" rtl="0" algn="ctr">
              <a:buNone/>
              <a:defRPr sz="1000">
                <a:solidFill>
                  <a:schemeClr val="dk1"/>
                </a:solidFill>
              </a:defRPr>
            </a:lvl5pPr>
            <a:lvl6pPr lvl="5" rtl="0" algn="ctr">
              <a:buNone/>
              <a:defRPr sz="1000">
                <a:solidFill>
                  <a:schemeClr val="dk1"/>
                </a:solidFill>
              </a:defRPr>
            </a:lvl6pPr>
            <a:lvl7pPr lvl="6" rtl="0" algn="ctr">
              <a:buNone/>
              <a:defRPr sz="1000">
                <a:solidFill>
                  <a:schemeClr val="dk1"/>
                </a:solidFill>
              </a:defRPr>
            </a:lvl7pPr>
            <a:lvl8pPr lvl="7" rtl="0" algn="ctr">
              <a:buNone/>
              <a:defRPr sz="1000">
                <a:solidFill>
                  <a:schemeClr val="dk1"/>
                </a:solidFill>
              </a:defRPr>
            </a:lvl8pPr>
            <a:lvl9pPr lvl="8" rtl="0"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69" name="Google Shape;69;p14"/>
          <p:cNvSpPr/>
          <p:nvPr/>
        </p:nvSpPr>
        <p:spPr>
          <a:xfrm>
            <a:off x="3594900" y="-20900"/>
            <a:ext cx="5585700" cy="2181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2">
            <a:alphaModFix/>
          </a:blip>
          <a:stretch>
            <a:fillRect/>
          </a:stretch>
        </p:blipFill>
        <p:spPr>
          <a:xfrm>
            <a:off x="8498246" y="4497750"/>
            <a:ext cx="417150" cy="417150"/>
          </a:xfrm>
          <a:prstGeom prst="rect">
            <a:avLst/>
          </a:prstGeom>
          <a:noFill/>
          <a:ln>
            <a:noFill/>
          </a:ln>
        </p:spPr>
      </p:pic>
      <p:sp>
        <p:nvSpPr>
          <p:cNvPr id="71" name="Google Shape;71;p14"/>
          <p:cNvSpPr txBox="1"/>
          <p:nvPr>
            <p:ph type="title"/>
          </p:nvPr>
        </p:nvSpPr>
        <p:spPr>
          <a:xfrm>
            <a:off x="4138325" y="546350"/>
            <a:ext cx="4260600" cy="12489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sz="2400">
                <a:solidFill>
                  <a:schemeClr val="lt1"/>
                </a:solidFill>
                <a:latin typeface="PT Sans"/>
                <a:ea typeface="PT Sans"/>
                <a:cs typeface="PT Sans"/>
                <a:sym typeface="PT Sans"/>
              </a:defRPr>
            </a:lvl1pPr>
            <a:lvl2pPr lvl="1" rtl="0">
              <a:spcBef>
                <a:spcPts val="0"/>
              </a:spcBef>
              <a:spcAft>
                <a:spcPts val="0"/>
              </a:spcAft>
              <a:buNone/>
              <a:defRPr sz="2400">
                <a:solidFill>
                  <a:schemeClr val="lt1"/>
                </a:solidFill>
                <a:latin typeface="PT Sans"/>
                <a:ea typeface="PT Sans"/>
                <a:cs typeface="PT Sans"/>
                <a:sym typeface="PT Sans"/>
              </a:defRPr>
            </a:lvl2pPr>
            <a:lvl3pPr lvl="2" rtl="0">
              <a:spcBef>
                <a:spcPts val="0"/>
              </a:spcBef>
              <a:spcAft>
                <a:spcPts val="0"/>
              </a:spcAft>
              <a:buNone/>
              <a:defRPr sz="2400">
                <a:solidFill>
                  <a:schemeClr val="lt1"/>
                </a:solidFill>
                <a:latin typeface="PT Sans"/>
                <a:ea typeface="PT Sans"/>
                <a:cs typeface="PT Sans"/>
                <a:sym typeface="PT Sans"/>
              </a:defRPr>
            </a:lvl3pPr>
            <a:lvl4pPr lvl="3" rtl="0">
              <a:spcBef>
                <a:spcPts val="0"/>
              </a:spcBef>
              <a:spcAft>
                <a:spcPts val="0"/>
              </a:spcAft>
              <a:buNone/>
              <a:defRPr sz="2400">
                <a:solidFill>
                  <a:schemeClr val="lt1"/>
                </a:solidFill>
                <a:latin typeface="PT Sans"/>
                <a:ea typeface="PT Sans"/>
                <a:cs typeface="PT Sans"/>
                <a:sym typeface="PT Sans"/>
              </a:defRPr>
            </a:lvl4pPr>
            <a:lvl5pPr lvl="4" rtl="0">
              <a:spcBef>
                <a:spcPts val="0"/>
              </a:spcBef>
              <a:spcAft>
                <a:spcPts val="0"/>
              </a:spcAft>
              <a:buNone/>
              <a:defRPr sz="2400">
                <a:solidFill>
                  <a:schemeClr val="lt1"/>
                </a:solidFill>
                <a:latin typeface="PT Sans"/>
                <a:ea typeface="PT Sans"/>
                <a:cs typeface="PT Sans"/>
                <a:sym typeface="PT Sans"/>
              </a:defRPr>
            </a:lvl5pPr>
            <a:lvl6pPr lvl="5" rtl="0">
              <a:spcBef>
                <a:spcPts val="0"/>
              </a:spcBef>
              <a:spcAft>
                <a:spcPts val="0"/>
              </a:spcAft>
              <a:buNone/>
              <a:defRPr sz="2400">
                <a:solidFill>
                  <a:schemeClr val="lt1"/>
                </a:solidFill>
                <a:latin typeface="PT Sans"/>
                <a:ea typeface="PT Sans"/>
                <a:cs typeface="PT Sans"/>
                <a:sym typeface="PT Sans"/>
              </a:defRPr>
            </a:lvl6pPr>
            <a:lvl7pPr lvl="6" rtl="0">
              <a:spcBef>
                <a:spcPts val="0"/>
              </a:spcBef>
              <a:spcAft>
                <a:spcPts val="0"/>
              </a:spcAft>
              <a:buNone/>
              <a:defRPr sz="2400">
                <a:solidFill>
                  <a:schemeClr val="lt1"/>
                </a:solidFill>
                <a:latin typeface="PT Sans"/>
                <a:ea typeface="PT Sans"/>
                <a:cs typeface="PT Sans"/>
                <a:sym typeface="PT Sans"/>
              </a:defRPr>
            </a:lvl7pPr>
            <a:lvl8pPr lvl="7" rtl="0">
              <a:spcBef>
                <a:spcPts val="0"/>
              </a:spcBef>
              <a:spcAft>
                <a:spcPts val="0"/>
              </a:spcAft>
              <a:buNone/>
              <a:defRPr sz="2400">
                <a:solidFill>
                  <a:schemeClr val="lt1"/>
                </a:solidFill>
                <a:latin typeface="PT Sans"/>
                <a:ea typeface="PT Sans"/>
                <a:cs typeface="PT Sans"/>
                <a:sym typeface="PT Sans"/>
              </a:defRPr>
            </a:lvl8pPr>
            <a:lvl9pPr lvl="8" rtl="0">
              <a:spcBef>
                <a:spcPts val="0"/>
              </a:spcBef>
              <a:spcAft>
                <a:spcPts val="0"/>
              </a:spcAft>
              <a:buNone/>
              <a:defRPr sz="2400">
                <a:solidFill>
                  <a:schemeClr val="lt1"/>
                </a:solidFill>
                <a:latin typeface="PT Sans"/>
                <a:ea typeface="PT Sans"/>
                <a:cs typeface="PT Sans"/>
                <a:sym typeface="PT Sans"/>
              </a:defRPr>
            </a:lvl9pPr>
          </a:lstStyle>
          <a:p/>
        </p:txBody>
      </p:sp>
      <p:sp>
        <p:nvSpPr>
          <p:cNvPr id="72" name="Google Shape;72;p14"/>
          <p:cNvSpPr txBox="1"/>
          <p:nvPr>
            <p:ph idx="1" type="body"/>
          </p:nvPr>
        </p:nvSpPr>
        <p:spPr>
          <a:xfrm>
            <a:off x="4676500" y="2521450"/>
            <a:ext cx="3722400" cy="2076000"/>
          </a:xfrm>
          <a:prstGeom prst="rect">
            <a:avLst/>
          </a:prstGeom>
          <a:noFill/>
          <a:ln>
            <a:noFill/>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nSpc>
                <a:spcPct val="100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 Intro">
  <p:cSld name="BLANK_1">
    <p:spTree>
      <p:nvGrpSpPr>
        <p:cNvPr id="73" name="Shape 73"/>
        <p:cNvGrpSpPr/>
        <p:nvPr/>
      </p:nvGrpSpPr>
      <p:grpSpPr>
        <a:xfrm>
          <a:off x="0" y="0"/>
          <a:ext cx="0" cy="0"/>
          <a:chOff x="0" y="0"/>
          <a:chExt cx="0" cy="0"/>
        </a:xfrm>
      </p:grpSpPr>
      <p:sp>
        <p:nvSpPr>
          <p:cNvPr id="74" name="Google Shape;74;p15"/>
          <p:cNvSpPr/>
          <p:nvPr/>
        </p:nvSpPr>
        <p:spPr>
          <a:xfrm>
            <a:off x="3594900" y="2161000"/>
            <a:ext cx="5585700" cy="302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1"/>
                </a:solidFill>
              </a:defRPr>
            </a:lvl1pPr>
            <a:lvl2pPr lvl="1" rtl="0" algn="ctr">
              <a:buNone/>
              <a:defRPr sz="1000">
                <a:solidFill>
                  <a:schemeClr val="dk1"/>
                </a:solidFill>
              </a:defRPr>
            </a:lvl2pPr>
            <a:lvl3pPr lvl="2" rtl="0" algn="ctr">
              <a:buNone/>
              <a:defRPr sz="1000">
                <a:solidFill>
                  <a:schemeClr val="dk1"/>
                </a:solidFill>
              </a:defRPr>
            </a:lvl3pPr>
            <a:lvl4pPr lvl="3" rtl="0" algn="ctr">
              <a:buNone/>
              <a:defRPr sz="1000">
                <a:solidFill>
                  <a:schemeClr val="dk1"/>
                </a:solidFill>
              </a:defRPr>
            </a:lvl4pPr>
            <a:lvl5pPr lvl="4" rtl="0" algn="ctr">
              <a:buNone/>
              <a:defRPr sz="1000">
                <a:solidFill>
                  <a:schemeClr val="dk1"/>
                </a:solidFill>
              </a:defRPr>
            </a:lvl5pPr>
            <a:lvl6pPr lvl="5" rtl="0" algn="ctr">
              <a:buNone/>
              <a:defRPr sz="1000">
                <a:solidFill>
                  <a:schemeClr val="dk1"/>
                </a:solidFill>
              </a:defRPr>
            </a:lvl6pPr>
            <a:lvl7pPr lvl="6" rtl="0" algn="ctr">
              <a:buNone/>
              <a:defRPr sz="1000">
                <a:solidFill>
                  <a:schemeClr val="dk1"/>
                </a:solidFill>
              </a:defRPr>
            </a:lvl7pPr>
            <a:lvl8pPr lvl="7" rtl="0" algn="ctr">
              <a:buNone/>
              <a:defRPr sz="1000">
                <a:solidFill>
                  <a:schemeClr val="dk1"/>
                </a:solidFill>
              </a:defRPr>
            </a:lvl8pPr>
            <a:lvl9pPr lvl="8" rtl="0"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76" name="Google Shape;76;p15"/>
          <p:cNvSpPr/>
          <p:nvPr/>
        </p:nvSpPr>
        <p:spPr>
          <a:xfrm>
            <a:off x="3594900" y="-20900"/>
            <a:ext cx="5585700" cy="2181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5"/>
          <p:cNvPicPr preferRelativeResize="0"/>
          <p:nvPr/>
        </p:nvPicPr>
        <p:blipFill>
          <a:blip r:embed="rId2">
            <a:alphaModFix/>
          </a:blip>
          <a:stretch>
            <a:fillRect/>
          </a:stretch>
        </p:blipFill>
        <p:spPr>
          <a:xfrm>
            <a:off x="8498246" y="4497750"/>
            <a:ext cx="417150" cy="417150"/>
          </a:xfrm>
          <a:prstGeom prst="rect">
            <a:avLst/>
          </a:prstGeom>
          <a:noFill/>
          <a:ln>
            <a:noFill/>
          </a:ln>
        </p:spPr>
      </p:pic>
      <p:sp>
        <p:nvSpPr>
          <p:cNvPr id="78" name="Google Shape;78;p15"/>
          <p:cNvSpPr txBox="1"/>
          <p:nvPr>
            <p:ph type="title"/>
          </p:nvPr>
        </p:nvSpPr>
        <p:spPr>
          <a:xfrm>
            <a:off x="4138325" y="546350"/>
            <a:ext cx="4260600" cy="12489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sz="2400">
                <a:solidFill>
                  <a:schemeClr val="lt1"/>
                </a:solidFill>
                <a:latin typeface="PT Sans"/>
                <a:ea typeface="PT Sans"/>
                <a:cs typeface="PT Sans"/>
                <a:sym typeface="PT Sans"/>
              </a:defRPr>
            </a:lvl1pPr>
            <a:lvl2pPr lvl="1" rtl="0">
              <a:spcBef>
                <a:spcPts val="0"/>
              </a:spcBef>
              <a:spcAft>
                <a:spcPts val="0"/>
              </a:spcAft>
              <a:buNone/>
              <a:defRPr sz="2400">
                <a:solidFill>
                  <a:schemeClr val="lt1"/>
                </a:solidFill>
                <a:latin typeface="PT Sans"/>
                <a:ea typeface="PT Sans"/>
                <a:cs typeface="PT Sans"/>
                <a:sym typeface="PT Sans"/>
              </a:defRPr>
            </a:lvl2pPr>
            <a:lvl3pPr lvl="2" rtl="0">
              <a:spcBef>
                <a:spcPts val="0"/>
              </a:spcBef>
              <a:spcAft>
                <a:spcPts val="0"/>
              </a:spcAft>
              <a:buNone/>
              <a:defRPr sz="2400">
                <a:solidFill>
                  <a:schemeClr val="lt1"/>
                </a:solidFill>
                <a:latin typeface="PT Sans"/>
                <a:ea typeface="PT Sans"/>
                <a:cs typeface="PT Sans"/>
                <a:sym typeface="PT Sans"/>
              </a:defRPr>
            </a:lvl3pPr>
            <a:lvl4pPr lvl="3" rtl="0">
              <a:spcBef>
                <a:spcPts val="0"/>
              </a:spcBef>
              <a:spcAft>
                <a:spcPts val="0"/>
              </a:spcAft>
              <a:buNone/>
              <a:defRPr sz="2400">
                <a:solidFill>
                  <a:schemeClr val="lt1"/>
                </a:solidFill>
                <a:latin typeface="PT Sans"/>
                <a:ea typeface="PT Sans"/>
                <a:cs typeface="PT Sans"/>
                <a:sym typeface="PT Sans"/>
              </a:defRPr>
            </a:lvl4pPr>
            <a:lvl5pPr lvl="4" rtl="0">
              <a:spcBef>
                <a:spcPts val="0"/>
              </a:spcBef>
              <a:spcAft>
                <a:spcPts val="0"/>
              </a:spcAft>
              <a:buNone/>
              <a:defRPr sz="2400">
                <a:solidFill>
                  <a:schemeClr val="lt1"/>
                </a:solidFill>
                <a:latin typeface="PT Sans"/>
                <a:ea typeface="PT Sans"/>
                <a:cs typeface="PT Sans"/>
                <a:sym typeface="PT Sans"/>
              </a:defRPr>
            </a:lvl5pPr>
            <a:lvl6pPr lvl="5" rtl="0">
              <a:spcBef>
                <a:spcPts val="0"/>
              </a:spcBef>
              <a:spcAft>
                <a:spcPts val="0"/>
              </a:spcAft>
              <a:buNone/>
              <a:defRPr sz="2400">
                <a:solidFill>
                  <a:schemeClr val="lt1"/>
                </a:solidFill>
                <a:latin typeface="PT Sans"/>
                <a:ea typeface="PT Sans"/>
                <a:cs typeface="PT Sans"/>
                <a:sym typeface="PT Sans"/>
              </a:defRPr>
            </a:lvl6pPr>
            <a:lvl7pPr lvl="6" rtl="0">
              <a:spcBef>
                <a:spcPts val="0"/>
              </a:spcBef>
              <a:spcAft>
                <a:spcPts val="0"/>
              </a:spcAft>
              <a:buNone/>
              <a:defRPr sz="2400">
                <a:solidFill>
                  <a:schemeClr val="lt1"/>
                </a:solidFill>
                <a:latin typeface="PT Sans"/>
                <a:ea typeface="PT Sans"/>
                <a:cs typeface="PT Sans"/>
                <a:sym typeface="PT Sans"/>
              </a:defRPr>
            </a:lvl7pPr>
            <a:lvl8pPr lvl="7" rtl="0">
              <a:spcBef>
                <a:spcPts val="0"/>
              </a:spcBef>
              <a:spcAft>
                <a:spcPts val="0"/>
              </a:spcAft>
              <a:buNone/>
              <a:defRPr sz="2400">
                <a:solidFill>
                  <a:schemeClr val="lt1"/>
                </a:solidFill>
                <a:latin typeface="PT Sans"/>
                <a:ea typeface="PT Sans"/>
                <a:cs typeface="PT Sans"/>
                <a:sym typeface="PT Sans"/>
              </a:defRPr>
            </a:lvl8pPr>
            <a:lvl9pPr lvl="8" rtl="0">
              <a:spcBef>
                <a:spcPts val="0"/>
              </a:spcBef>
              <a:spcAft>
                <a:spcPts val="0"/>
              </a:spcAft>
              <a:buNone/>
              <a:defRPr sz="2400">
                <a:solidFill>
                  <a:schemeClr val="lt1"/>
                </a:solidFill>
                <a:latin typeface="PT Sans"/>
                <a:ea typeface="PT Sans"/>
                <a:cs typeface="PT Sans"/>
                <a:sym typeface="PT Sans"/>
              </a:defRPr>
            </a:lvl9pPr>
          </a:lstStyle>
          <a:p/>
        </p:txBody>
      </p:sp>
      <p:sp>
        <p:nvSpPr>
          <p:cNvPr id="79" name="Google Shape;79;p15"/>
          <p:cNvSpPr txBox="1"/>
          <p:nvPr>
            <p:ph idx="1" type="body"/>
          </p:nvPr>
        </p:nvSpPr>
        <p:spPr>
          <a:xfrm>
            <a:off x="4138325" y="2521450"/>
            <a:ext cx="4260600" cy="2076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pic>
        <p:nvPicPr>
          <p:cNvPr id="80" name="Google Shape;80;p15"/>
          <p:cNvPicPr preferRelativeResize="0"/>
          <p:nvPr/>
        </p:nvPicPr>
        <p:blipFill>
          <a:blip r:embed="rId3">
            <a:alphaModFix/>
          </a:blip>
          <a:stretch>
            <a:fillRect/>
          </a:stretch>
        </p:blipFill>
        <p:spPr>
          <a:xfrm>
            <a:off x="0" y="-124425"/>
            <a:ext cx="3594900" cy="53923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 Intro 1">
  <p:cSld name="BLANK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6"/>
          <p:cNvSpPr/>
          <p:nvPr/>
        </p:nvSpPr>
        <p:spPr>
          <a:xfrm>
            <a:off x="-26125" y="-34650"/>
            <a:ext cx="4717500" cy="522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lt1"/>
                </a:solidFill>
              </a:defRPr>
            </a:lvl1pPr>
            <a:lvl2pPr lvl="1" rtl="0" algn="ctr">
              <a:buNone/>
              <a:defRPr sz="1000">
                <a:solidFill>
                  <a:schemeClr val="lt1"/>
                </a:solidFill>
              </a:defRPr>
            </a:lvl2pPr>
            <a:lvl3pPr lvl="2" rtl="0" algn="ctr">
              <a:buNone/>
              <a:defRPr sz="1000">
                <a:solidFill>
                  <a:schemeClr val="lt1"/>
                </a:solidFill>
              </a:defRPr>
            </a:lvl3pPr>
            <a:lvl4pPr lvl="3" rtl="0" algn="ctr">
              <a:buNone/>
              <a:defRPr sz="1000">
                <a:solidFill>
                  <a:schemeClr val="lt1"/>
                </a:solidFill>
              </a:defRPr>
            </a:lvl4pPr>
            <a:lvl5pPr lvl="4" rtl="0" algn="ctr">
              <a:buNone/>
              <a:defRPr sz="1000">
                <a:solidFill>
                  <a:schemeClr val="lt1"/>
                </a:solidFill>
              </a:defRPr>
            </a:lvl5pPr>
            <a:lvl6pPr lvl="5" rtl="0" algn="ctr">
              <a:buNone/>
              <a:defRPr sz="1000">
                <a:solidFill>
                  <a:schemeClr val="lt1"/>
                </a:solidFill>
              </a:defRPr>
            </a:lvl6pPr>
            <a:lvl7pPr lvl="6" rtl="0" algn="ctr">
              <a:buNone/>
              <a:defRPr sz="1000">
                <a:solidFill>
                  <a:schemeClr val="lt1"/>
                </a:solidFill>
              </a:defRPr>
            </a:lvl7pPr>
            <a:lvl8pPr lvl="7" rtl="0" algn="ctr">
              <a:buNone/>
              <a:defRPr sz="1000">
                <a:solidFill>
                  <a:schemeClr val="lt1"/>
                </a:solidFill>
              </a:defRPr>
            </a:lvl8pPr>
            <a:lvl9pPr lvl="8" rtl="0" algn="ctr">
              <a:buNone/>
              <a:defRPr sz="1000">
                <a:solidFill>
                  <a:schemeClr val="lt1"/>
                </a:solidFill>
              </a:defRPr>
            </a:lvl9pPr>
          </a:lstStyle>
          <a:p>
            <a:pPr indent="0" lvl="0" marL="0" rtl="0" algn="ctr">
              <a:spcBef>
                <a:spcPts val="0"/>
              </a:spcBef>
              <a:spcAft>
                <a:spcPts val="0"/>
              </a:spcAft>
              <a:buNone/>
            </a:pPr>
            <a:fld id="{00000000-1234-1234-1234-123412341234}" type="slidenum">
              <a:rPr lang="nl"/>
              <a:t>‹#›</a:t>
            </a:fld>
            <a:endParaRPr/>
          </a:p>
        </p:txBody>
      </p:sp>
      <p:pic>
        <p:nvPicPr>
          <p:cNvPr id="84" name="Google Shape;84;p16"/>
          <p:cNvPicPr preferRelativeResize="0"/>
          <p:nvPr/>
        </p:nvPicPr>
        <p:blipFill>
          <a:blip r:embed="rId3">
            <a:alphaModFix/>
          </a:blip>
          <a:stretch>
            <a:fillRect/>
          </a:stretch>
        </p:blipFill>
        <p:spPr>
          <a:xfrm>
            <a:off x="8498246" y="4497750"/>
            <a:ext cx="417150" cy="417150"/>
          </a:xfrm>
          <a:prstGeom prst="rect">
            <a:avLst/>
          </a:prstGeom>
          <a:noFill/>
          <a:ln>
            <a:noFill/>
          </a:ln>
        </p:spPr>
      </p:pic>
      <p:sp>
        <p:nvSpPr>
          <p:cNvPr id="85" name="Google Shape;85;p16"/>
          <p:cNvSpPr txBox="1"/>
          <p:nvPr>
            <p:ph type="title"/>
          </p:nvPr>
        </p:nvSpPr>
        <p:spPr>
          <a:xfrm>
            <a:off x="376200" y="270150"/>
            <a:ext cx="3950100" cy="11646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400">
                <a:solidFill>
                  <a:schemeClr val="accent1"/>
                </a:solidFill>
                <a:latin typeface="PT Sans"/>
                <a:ea typeface="PT Sans"/>
                <a:cs typeface="PT Sans"/>
                <a:sym typeface="PT Sans"/>
              </a:defRPr>
            </a:lvl1pPr>
            <a:lvl2pPr lvl="1" rtl="0" algn="ctr">
              <a:spcBef>
                <a:spcPts val="0"/>
              </a:spcBef>
              <a:spcAft>
                <a:spcPts val="0"/>
              </a:spcAft>
              <a:buNone/>
              <a:defRPr sz="2400">
                <a:solidFill>
                  <a:schemeClr val="accent1"/>
                </a:solidFill>
                <a:latin typeface="PT Sans"/>
                <a:ea typeface="PT Sans"/>
                <a:cs typeface="PT Sans"/>
                <a:sym typeface="PT Sans"/>
              </a:defRPr>
            </a:lvl2pPr>
            <a:lvl3pPr lvl="2" rtl="0" algn="ctr">
              <a:spcBef>
                <a:spcPts val="0"/>
              </a:spcBef>
              <a:spcAft>
                <a:spcPts val="0"/>
              </a:spcAft>
              <a:buNone/>
              <a:defRPr sz="2400">
                <a:solidFill>
                  <a:schemeClr val="accent1"/>
                </a:solidFill>
                <a:latin typeface="PT Sans"/>
                <a:ea typeface="PT Sans"/>
                <a:cs typeface="PT Sans"/>
                <a:sym typeface="PT Sans"/>
              </a:defRPr>
            </a:lvl3pPr>
            <a:lvl4pPr lvl="3" rtl="0" algn="ctr">
              <a:spcBef>
                <a:spcPts val="0"/>
              </a:spcBef>
              <a:spcAft>
                <a:spcPts val="0"/>
              </a:spcAft>
              <a:buNone/>
              <a:defRPr sz="2400">
                <a:solidFill>
                  <a:schemeClr val="accent1"/>
                </a:solidFill>
                <a:latin typeface="PT Sans"/>
                <a:ea typeface="PT Sans"/>
                <a:cs typeface="PT Sans"/>
                <a:sym typeface="PT Sans"/>
              </a:defRPr>
            </a:lvl4pPr>
            <a:lvl5pPr lvl="4" rtl="0" algn="ctr">
              <a:spcBef>
                <a:spcPts val="0"/>
              </a:spcBef>
              <a:spcAft>
                <a:spcPts val="0"/>
              </a:spcAft>
              <a:buNone/>
              <a:defRPr sz="2400">
                <a:solidFill>
                  <a:schemeClr val="accent1"/>
                </a:solidFill>
                <a:latin typeface="PT Sans"/>
                <a:ea typeface="PT Sans"/>
                <a:cs typeface="PT Sans"/>
                <a:sym typeface="PT Sans"/>
              </a:defRPr>
            </a:lvl5pPr>
            <a:lvl6pPr lvl="5" rtl="0" algn="ctr">
              <a:spcBef>
                <a:spcPts val="0"/>
              </a:spcBef>
              <a:spcAft>
                <a:spcPts val="0"/>
              </a:spcAft>
              <a:buNone/>
              <a:defRPr sz="2400">
                <a:solidFill>
                  <a:schemeClr val="accent1"/>
                </a:solidFill>
                <a:latin typeface="PT Sans"/>
                <a:ea typeface="PT Sans"/>
                <a:cs typeface="PT Sans"/>
                <a:sym typeface="PT Sans"/>
              </a:defRPr>
            </a:lvl6pPr>
            <a:lvl7pPr lvl="6" rtl="0" algn="ctr">
              <a:spcBef>
                <a:spcPts val="0"/>
              </a:spcBef>
              <a:spcAft>
                <a:spcPts val="0"/>
              </a:spcAft>
              <a:buNone/>
              <a:defRPr sz="2400">
                <a:solidFill>
                  <a:schemeClr val="accent1"/>
                </a:solidFill>
                <a:latin typeface="PT Sans"/>
                <a:ea typeface="PT Sans"/>
                <a:cs typeface="PT Sans"/>
                <a:sym typeface="PT Sans"/>
              </a:defRPr>
            </a:lvl7pPr>
            <a:lvl8pPr lvl="7" rtl="0" algn="ctr">
              <a:spcBef>
                <a:spcPts val="0"/>
              </a:spcBef>
              <a:spcAft>
                <a:spcPts val="0"/>
              </a:spcAft>
              <a:buNone/>
              <a:defRPr sz="2400">
                <a:solidFill>
                  <a:schemeClr val="accent1"/>
                </a:solidFill>
                <a:latin typeface="PT Sans"/>
                <a:ea typeface="PT Sans"/>
                <a:cs typeface="PT Sans"/>
                <a:sym typeface="PT Sans"/>
              </a:defRPr>
            </a:lvl8pPr>
            <a:lvl9pPr lvl="8" rtl="0" algn="ctr">
              <a:spcBef>
                <a:spcPts val="0"/>
              </a:spcBef>
              <a:spcAft>
                <a:spcPts val="0"/>
              </a:spcAft>
              <a:buNone/>
              <a:defRPr sz="2400">
                <a:solidFill>
                  <a:schemeClr val="accent1"/>
                </a:solidFill>
                <a:latin typeface="PT Sans"/>
                <a:ea typeface="PT Sans"/>
                <a:cs typeface="PT Sans"/>
                <a:sym typeface="PT Sans"/>
              </a:defRPr>
            </a:lvl9pPr>
          </a:lstStyle>
          <a:p/>
        </p:txBody>
      </p:sp>
      <p:sp>
        <p:nvSpPr>
          <p:cNvPr id="86" name="Google Shape;86;p16"/>
          <p:cNvSpPr txBox="1"/>
          <p:nvPr>
            <p:ph idx="1" type="body"/>
          </p:nvPr>
        </p:nvSpPr>
        <p:spPr>
          <a:xfrm>
            <a:off x="376200" y="1510950"/>
            <a:ext cx="1787100" cy="1081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
        <p:nvSpPr>
          <p:cNvPr id="87" name="Google Shape;87;p16"/>
          <p:cNvSpPr txBox="1"/>
          <p:nvPr>
            <p:ph idx="2" type="body"/>
          </p:nvPr>
        </p:nvSpPr>
        <p:spPr>
          <a:xfrm>
            <a:off x="2513300" y="1510950"/>
            <a:ext cx="1812900" cy="1081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
        <p:nvSpPr>
          <p:cNvPr id="88" name="Google Shape;88;p16"/>
          <p:cNvSpPr txBox="1"/>
          <p:nvPr>
            <p:ph idx="3" type="body"/>
          </p:nvPr>
        </p:nvSpPr>
        <p:spPr>
          <a:xfrm>
            <a:off x="376200" y="3313475"/>
            <a:ext cx="1787100" cy="1081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
        <p:nvSpPr>
          <p:cNvPr id="89" name="Google Shape;89;p16"/>
          <p:cNvSpPr txBox="1"/>
          <p:nvPr>
            <p:ph idx="4" type="body"/>
          </p:nvPr>
        </p:nvSpPr>
        <p:spPr>
          <a:xfrm>
            <a:off x="2513300" y="3313475"/>
            <a:ext cx="1812900" cy="1081500"/>
          </a:xfrm>
          <a:prstGeom prst="rect">
            <a:avLst/>
          </a:prstGeom>
          <a:noFill/>
          <a:ln>
            <a:noFill/>
          </a:ln>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gn="ctr">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1">
  <p:cSld name="TITLE_1">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3"/>
          <p:cNvSpPr/>
          <p:nvPr/>
        </p:nvSpPr>
        <p:spPr>
          <a:xfrm>
            <a:off x="-24825" y="3259675"/>
            <a:ext cx="9209700" cy="1916400"/>
          </a:xfrm>
          <a:prstGeom prst="rect">
            <a:avLst/>
          </a:prstGeom>
          <a:gradFill>
            <a:gsLst>
              <a:gs pos="0">
                <a:srgbClr val="FFFFFF">
                  <a:alpha val="0"/>
                </a:srgbClr>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3"/>
          <p:cNvPicPr preferRelativeResize="0"/>
          <p:nvPr/>
        </p:nvPicPr>
        <p:blipFill>
          <a:blip r:embed="rId3">
            <a:alphaModFix/>
          </a:blip>
          <a:stretch>
            <a:fillRect/>
          </a:stretch>
        </p:blipFill>
        <p:spPr>
          <a:xfrm>
            <a:off x="8498246" y="4497750"/>
            <a:ext cx="417150" cy="417150"/>
          </a:xfrm>
          <a:prstGeom prst="rect">
            <a:avLst/>
          </a:prstGeom>
          <a:noFill/>
          <a:ln>
            <a:noFill/>
          </a:ln>
        </p:spPr>
      </p:pic>
      <p:pic>
        <p:nvPicPr>
          <p:cNvPr id="12" name="Google Shape;12;p3"/>
          <p:cNvPicPr preferRelativeResize="0"/>
          <p:nvPr/>
        </p:nvPicPr>
        <p:blipFill>
          <a:blip r:embed="rId4">
            <a:alphaModFix/>
          </a:blip>
          <a:stretch>
            <a:fillRect/>
          </a:stretch>
        </p:blipFill>
        <p:spPr>
          <a:xfrm>
            <a:off x="762000" y="762000"/>
            <a:ext cx="3183924" cy="957400"/>
          </a:xfrm>
          <a:prstGeom prst="rect">
            <a:avLst/>
          </a:prstGeom>
          <a:noFill/>
          <a:ln>
            <a:noFill/>
          </a:ln>
        </p:spPr>
      </p:pic>
      <p:sp>
        <p:nvSpPr>
          <p:cNvPr id="13" name="Google Shape;13;p3"/>
          <p:cNvSpPr txBox="1"/>
          <p:nvPr>
            <p:ph idx="1" type="subTitle"/>
          </p:nvPr>
        </p:nvSpPr>
        <p:spPr>
          <a:xfrm>
            <a:off x="762125" y="4597500"/>
            <a:ext cx="7383900" cy="39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a:solidFill>
                  <a:schemeClr val="lt1"/>
                </a:solidFill>
                <a:latin typeface="PT Sans"/>
                <a:ea typeface="PT Sans"/>
                <a:cs typeface="PT Sans"/>
                <a:sym typeface="PT Sans"/>
              </a:defRPr>
            </a:lvl1pPr>
            <a:lvl2pPr lvl="1">
              <a:spcBef>
                <a:spcPts val="0"/>
              </a:spcBef>
              <a:spcAft>
                <a:spcPts val="0"/>
              </a:spcAft>
              <a:buNone/>
              <a:defRPr>
                <a:solidFill>
                  <a:schemeClr val="lt1"/>
                </a:solidFill>
                <a:latin typeface="PT Sans"/>
                <a:ea typeface="PT Sans"/>
                <a:cs typeface="PT Sans"/>
                <a:sym typeface="PT Sans"/>
              </a:defRPr>
            </a:lvl2pPr>
            <a:lvl3pPr lvl="2">
              <a:spcBef>
                <a:spcPts val="0"/>
              </a:spcBef>
              <a:spcAft>
                <a:spcPts val="0"/>
              </a:spcAft>
              <a:buNone/>
              <a:defRPr>
                <a:solidFill>
                  <a:schemeClr val="lt1"/>
                </a:solidFill>
                <a:latin typeface="PT Sans"/>
                <a:ea typeface="PT Sans"/>
                <a:cs typeface="PT Sans"/>
                <a:sym typeface="PT Sans"/>
              </a:defRPr>
            </a:lvl3pPr>
            <a:lvl4pPr lvl="3">
              <a:spcBef>
                <a:spcPts val="0"/>
              </a:spcBef>
              <a:spcAft>
                <a:spcPts val="0"/>
              </a:spcAft>
              <a:buNone/>
              <a:defRPr>
                <a:solidFill>
                  <a:schemeClr val="lt1"/>
                </a:solidFill>
                <a:latin typeface="PT Sans"/>
                <a:ea typeface="PT Sans"/>
                <a:cs typeface="PT Sans"/>
                <a:sym typeface="PT Sans"/>
              </a:defRPr>
            </a:lvl4pPr>
            <a:lvl5pPr lvl="4">
              <a:spcBef>
                <a:spcPts val="0"/>
              </a:spcBef>
              <a:spcAft>
                <a:spcPts val="0"/>
              </a:spcAft>
              <a:buNone/>
              <a:defRPr>
                <a:solidFill>
                  <a:schemeClr val="lt1"/>
                </a:solidFill>
                <a:latin typeface="PT Sans"/>
                <a:ea typeface="PT Sans"/>
                <a:cs typeface="PT Sans"/>
                <a:sym typeface="PT Sans"/>
              </a:defRPr>
            </a:lvl5pPr>
            <a:lvl6pPr lvl="5">
              <a:spcBef>
                <a:spcPts val="0"/>
              </a:spcBef>
              <a:spcAft>
                <a:spcPts val="0"/>
              </a:spcAft>
              <a:buNone/>
              <a:defRPr>
                <a:solidFill>
                  <a:schemeClr val="lt1"/>
                </a:solidFill>
                <a:latin typeface="PT Sans"/>
                <a:ea typeface="PT Sans"/>
                <a:cs typeface="PT Sans"/>
                <a:sym typeface="PT Sans"/>
              </a:defRPr>
            </a:lvl6pPr>
            <a:lvl7pPr lvl="6">
              <a:spcBef>
                <a:spcPts val="0"/>
              </a:spcBef>
              <a:spcAft>
                <a:spcPts val="0"/>
              </a:spcAft>
              <a:buNone/>
              <a:defRPr>
                <a:solidFill>
                  <a:schemeClr val="lt1"/>
                </a:solidFill>
                <a:latin typeface="PT Sans"/>
                <a:ea typeface="PT Sans"/>
                <a:cs typeface="PT Sans"/>
                <a:sym typeface="PT Sans"/>
              </a:defRPr>
            </a:lvl7pPr>
            <a:lvl8pPr lvl="7">
              <a:spcBef>
                <a:spcPts val="0"/>
              </a:spcBef>
              <a:spcAft>
                <a:spcPts val="0"/>
              </a:spcAft>
              <a:buNone/>
              <a:defRPr>
                <a:solidFill>
                  <a:schemeClr val="lt1"/>
                </a:solidFill>
                <a:latin typeface="PT Sans"/>
                <a:ea typeface="PT Sans"/>
                <a:cs typeface="PT Sans"/>
                <a:sym typeface="PT Sans"/>
              </a:defRPr>
            </a:lvl8pPr>
            <a:lvl9pPr lvl="8">
              <a:spcBef>
                <a:spcPts val="0"/>
              </a:spcBef>
              <a:spcAft>
                <a:spcPts val="0"/>
              </a:spcAft>
              <a:buNone/>
              <a:defRPr>
                <a:solidFill>
                  <a:schemeClr val="lt1"/>
                </a:solidFill>
                <a:latin typeface="PT Sans"/>
                <a:ea typeface="PT Sans"/>
                <a:cs typeface="PT Sans"/>
                <a:sym typeface="PT Sans"/>
              </a:defRPr>
            </a:lvl9pPr>
          </a:lstStyle>
          <a:p/>
        </p:txBody>
      </p:sp>
      <p:sp>
        <p:nvSpPr>
          <p:cNvPr id="14" name="Google Shape;14;p3"/>
          <p:cNvSpPr txBox="1"/>
          <p:nvPr>
            <p:ph type="title"/>
          </p:nvPr>
        </p:nvSpPr>
        <p:spPr>
          <a:xfrm>
            <a:off x="762000" y="2908225"/>
            <a:ext cx="7383900" cy="1604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None/>
              <a:defRPr b="1" sz="3000">
                <a:solidFill>
                  <a:schemeClr val="lt1"/>
                </a:solidFill>
                <a:latin typeface="PT Sans"/>
                <a:ea typeface="PT Sans"/>
                <a:cs typeface="PT Sans"/>
                <a:sym typeface="PT Sans"/>
              </a:defRPr>
            </a:lvl1pPr>
            <a:lvl2pPr lvl="1">
              <a:spcBef>
                <a:spcPts val="0"/>
              </a:spcBef>
              <a:spcAft>
                <a:spcPts val="0"/>
              </a:spcAft>
              <a:buNone/>
              <a:defRPr b="1" sz="3000">
                <a:solidFill>
                  <a:schemeClr val="lt1"/>
                </a:solidFill>
                <a:latin typeface="PT Sans"/>
                <a:ea typeface="PT Sans"/>
                <a:cs typeface="PT Sans"/>
                <a:sym typeface="PT Sans"/>
              </a:defRPr>
            </a:lvl2pPr>
            <a:lvl3pPr lvl="2">
              <a:spcBef>
                <a:spcPts val="0"/>
              </a:spcBef>
              <a:spcAft>
                <a:spcPts val="0"/>
              </a:spcAft>
              <a:buNone/>
              <a:defRPr b="1" sz="3000">
                <a:solidFill>
                  <a:schemeClr val="lt1"/>
                </a:solidFill>
                <a:latin typeface="PT Sans"/>
                <a:ea typeface="PT Sans"/>
                <a:cs typeface="PT Sans"/>
                <a:sym typeface="PT Sans"/>
              </a:defRPr>
            </a:lvl3pPr>
            <a:lvl4pPr lvl="3">
              <a:spcBef>
                <a:spcPts val="0"/>
              </a:spcBef>
              <a:spcAft>
                <a:spcPts val="0"/>
              </a:spcAft>
              <a:buNone/>
              <a:defRPr b="1" sz="3000">
                <a:solidFill>
                  <a:schemeClr val="lt1"/>
                </a:solidFill>
                <a:latin typeface="PT Sans"/>
                <a:ea typeface="PT Sans"/>
                <a:cs typeface="PT Sans"/>
                <a:sym typeface="PT Sans"/>
              </a:defRPr>
            </a:lvl4pPr>
            <a:lvl5pPr lvl="4">
              <a:spcBef>
                <a:spcPts val="0"/>
              </a:spcBef>
              <a:spcAft>
                <a:spcPts val="0"/>
              </a:spcAft>
              <a:buNone/>
              <a:defRPr b="1" sz="3000">
                <a:solidFill>
                  <a:schemeClr val="lt1"/>
                </a:solidFill>
                <a:latin typeface="PT Sans"/>
                <a:ea typeface="PT Sans"/>
                <a:cs typeface="PT Sans"/>
                <a:sym typeface="PT Sans"/>
              </a:defRPr>
            </a:lvl5pPr>
            <a:lvl6pPr lvl="5">
              <a:spcBef>
                <a:spcPts val="0"/>
              </a:spcBef>
              <a:spcAft>
                <a:spcPts val="0"/>
              </a:spcAft>
              <a:buNone/>
              <a:defRPr b="1" sz="3000">
                <a:solidFill>
                  <a:schemeClr val="lt1"/>
                </a:solidFill>
                <a:latin typeface="PT Sans"/>
                <a:ea typeface="PT Sans"/>
                <a:cs typeface="PT Sans"/>
                <a:sym typeface="PT Sans"/>
              </a:defRPr>
            </a:lvl6pPr>
            <a:lvl7pPr lvl="6">
              <a:spcBef>
                <a:spcPts val="0"/>
              </a:spcBef>
              <a:spcAft>
                <a:spcPts val="0"/>
              </a:spcAft>
              <a:buNone/>
              <a:defRPr b="1" sz="3000">
                <a:solidFill>
                  <a:schemeClr val="lt1"/>
                </a:solidFill>
                <a:latin typeface="PT Sans"/>
                <a:ea typeface="PT Sans"/>
                <a:cs typeface="PT Sans"/>
                <a:sym typeface="PT Sans"/>
              </a:defRPr>
            </a:lvl7pPr>
            <a:lvl8pPr lvl="7">
              <a:spcBef>
                <a:spcPts val="0"/>
              </a:spcBef>
              <a:spcAft>
                <a:spcPts val="0"/>
              </a:spcAft>
              <a:buNone/>
              <a:defRPr b="1" sz="3000">
                <a:solidFill>
                  <a:schemeClr val="lt1"/>
                </a:solidFill>
                <a:latin typeface="PT Sans"/>
                <a:ea typeface="PT Sans"/>
                <a:cs typeface="PT Sans"/>
                <a:sym typeface="PT Sans"/>
              </a:defRPr>
            </a:lvl8pPr>
            <a:lvl9pPr lvl="8">
              <a:spcBef>
                <a:spcPts val="0"/>
              </a:spcBef>
              <a:spcAft>
                <a:spcPts val="0"/>
              </a:spcAft>
              <a:buNone/>
              <a:defRPr b="1" sz="3000">
                <a:solidFill>
                  <a:schemeClr val="lt1"/>
                </a:solidFill>
                <a:latin typeface="PT Sans"/>
                <a:ea typeface="PT Sans"/>
                <a:cs typeface="PT Sans"/>
                <a:sym typeface="PT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02">
  <p:cSld name="TITLE_1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p:nvPr/>
        </p:nvSpPr>
        <p:spPr>
          <a:xfrm>
            <a:off x="-24825" y="3259675"/>
            <a:ext cx="9209700" cy="1916400"/>
          </a:xfrm>
          <a:prstGeom prst="rect">
            <a:avLst/>
          </a:prstGeom>
          <a:gradFill>
            <a:gsLst>
              <a:gs pos="0">
                <a:srgbClr val="FFFFFF">
                  <a:alpha val="0"/>
                </a:srgbClr>
              </a:gs>
              <a:gs pos="100000">
                <a:schemeClr val="dk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 name="Google Shape;17;p4"/>
          <p:cNvPicPr preferRelativeResize="0"/>
          <p:nvPr/>
        </p:nvPicPr>
        <p:blipFill>
          <a:blip r:embed="rId3">
            <a:alphaModFix/>
          </a:blip>
          <a:stretch>
            <a:fillRect/>
          </a:stretch>
        </p:blipFill>
        <p:spPr>
          <a:xfrm>
            <a:off x="8498246" y="4497750"/>
            <a:ext cx="417150" cy="417150"/>
          </a:xfrm>
          <a:prstGeom prst="rect">
            <a:avLst/>
          </a:prstGeom>
          <a:noFill/>
          <a:ln>
            <a:noFill/>
          </a:ln>
        </p:spPr>
      </p:pic>
      <p:pic>
        <p:nvPicPr>
          <p:cNvPr id="18" name="Google Shape;18;p4"/>
          <p:cNvPicPr preferRelativeResize="0"/>
          <p:nvPr/>
        </p:nvPicPr>
        <p:blipFill>
          <a:blip r:embed="rId4">
            <a:alphaModFix/>
          </a:blip>
          <a:stretch>
            <a:fillRect/>
          </a:stretch>
        </p:blipFill>
        <p:spPr>
          <a:xfrm>
            <a:off x="762000" y="762000"/>
            <a:ext cx="3183924" cy="957400"/>
          </a:xfrm>
          <a:prstGeom prst="rect">
            <a:avLst/>
          </a:prstGeom>
          <a:noFill/>
          <a:ln>
            <a:noFill/>
          </a:ln>
        </p:spPr>
      </p:pic>
      <p:sp>
        <p:nvSpPr>
          <p:cNvPr id="19" name="Google Shape;19;p4"/>
          <p:cNvSpPr txBox="1"/>
          <p:nvPr>
            <p:ph idx="1" type="subTitle"/>
          </p:nvPr>
        </p:nvSpPr>
        <p:spPr>
          <a:xfrm>
            <a:off x="762125" y="4597500"/>
            <a:ext cx="7383900" cy="39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a:solidFill>
                  <a:schemeClr val="lt1"/>
                </a:solidFill>
                <a:latin typeface="PT Sans"/>
                <a:ea typeface="PT Sans"/>
                <a:cs typeface="PT Sans"/>
                <a:sym typeface="PT Sans"/>
              </a:defRPr>
            </a:lvl1pPr>
            <a:lvl2pPr lvl="1" rtl="0">
              <a:spcBef>
                <a:spcPts val="0"/>
              </a:spcBef>
              <a:spcAft>
                <a:spcPts val="0"/>
              </a:spcAft>
              <a:buNone/>
              <a:defRPr>
                <a:solidFill>
                  <a:schemeClr val="lt1"/>
                </a:solidFill>
                <a:latin typeface="PT Sans"/>
                <a:ea typeface="PT Sans"/>
                <a:cs typeface="PT Sans"/>
                <a:sym typeface="PT Sans"/>
              </a:defRPr>
            </a:lvl2pPr>
            <a:lvl3pPr lvl="2" rtl="0">
              <a:spcBef>
                <a:spcPts val="0"/>
              </a:spcBef>
              <a:spcAft>
                <a:spcPts val="0"/>
              </a:spcAft>
              <a:buNone/>
              <a:defRPr>
                <a:solidFill>
                  <a:schemeClr val="lt1"/>
                </a:solidFill>
                <a:latin typeface="PT Sans"/>
                <a:ea typeface="PT Sans"/>
                <a:cs typeface="PT Sans"/>
                <a:sym typeface="PT Sans"/>
              </a:defRPr>
            </a:lvl3pPr>
            <a:lvl4pPr lvl="3" rtl="0">
              <a:spcBef>
                <a:spcPts val="0"/>
              </a:spcBef>
              <a:spcAft>
                <a:spcPts val="0"/>
              </a:spcAft>
              <a:buNone/>
              <a:defRPr>
                <a:solidFill>
                  <a:schemeClr val="lt1"/>
                </a:solidFill>
                <a:latin typeface="PT Sans"/>
                <a:ea typeface="PT Sans"/>
                <a:cs typeface="PT Sans"/>
                <a:sym typeface="PT Sans"/>
              </a:defRPr>
            </a:lvl4pPr>
            <a:lvl5pPr lvl="4" rtl="0">
              <a:spcBef>
                <a:spcPts val="0"/>
              </a:spcBef>
              <a:spcAft>
                <a:spcPts val="0"/>
              </a:spcAft>
              <a:buNone/>
              <a:defRPr>
                <a:solidFill>
                  <a:schemeClr val="lt1"/>
                </a:solidFill>
                <a:latin typeface="PT Sans"/>
                <a:ea typeface="PT Sans"/>
                <a:cs typeface="PT Sans"/>
                <a:sym typeface="PT Sans"/>
              </a:defRPr>
            </a:lvl5pPr>
            <a:lvl6pPr lvl="5" rtl="0">
              <a:spcBef>
                <a:spcPts val="0"/>
              </a:spcBef>
              <a:spcAft>
                <a:spcPts val="0"/>
              </a:spcAft>
              <a:buNone/>
              <a:defRPr>
                <a:solidFill>
                  <a:schemeClr val="lt1"/>
                </a:solidFill>
                <a:latin typeface="PT Sans"/>
                <a:ea typeface="PT Sans"/>
                <a:cs typeface="PT Sans"/>
                <a:sym typeface="PT Sans"/>
              </a:defRPr>
            </a:lvl6pPr>
            <a:lvl7pPr lvl="6" rtl="0">
              <a:spcBef>
                <a:spcPts val="0"/>
              </a:spcBef>
              <a:spcAft>
                <a:spcPts val="0"/>
              </a:spcAft>
              <a:buNone/>
              <a:defRPr>
                <a:solidFill>
                  <a:schemeClr val="lt1"/>
                </a:solidFill>
                <a:latin typeface="PT Sans"/>
                <a:ea typeface="PT Sans"/>
                <a:cs typeface="PT Sans"/>
                <a:sym typeface="PT Sans"/>
              </a:defRPr>
            </a:lvl7pPr>
            <a:lvl8pPr lvl="7" rtl="0">
              <a:spcBef>
                <a:spcPts val="0"/>
              </a:spcBef>
              <a:spcAft>
                <a:spcPts val="0"/>
              </a:spcAft>
              <a:buNone/>
              <a:defRPr>
                <a:solidFill>
                  <a:schemeClr val="lt1"/>
                </a:solidFill>
                <a:latin typeface="PT Sans"/>
                <a:ea typeface="PT Sans"/>
                <a:cs typeface="PT Sans"/>
                <a:sym typeface="PT Sans"/>
              </a:defRPr>
            </a:lvl8pPr>
            <a:lvl9pPr lvl="8" rtl="0">
              <a:spcBef>
                <a:spcPts val="0"/>
              </a:spcBef>
              <a:spcAft>
                <a:spcPts val="0"/>
              </a:spcAft>
              <a:buNone/>
              <a:defRPr>
                <a:solidFill>
                  <a:schemeClr val="lt1"/>
                </a:solidFill>
                <a:latin typeface="PT Sans"/>
                <a:ea typeface="PT Sans"/>
                <a:cs typeface="PT Sans"/>
                <a:sym typeface="PT Sans"/>
              </a:defRPr>
            </a:lvl9pPr>
          </a:lstStyle>
          <a:p/>
        </p:txBody>
      </p:sp>
      <p:sp>
        <p:nvSpPr>
          <p:cNvPr id="20" name="Google Shape;20;p4"/>
          <p:cNvSpPr txBox="1"/>
          <p:nvPr>
            <p:ph type="title"/>
          </p:nvPr>
        </p:nvSpPr>
        <p:spPr>
          <a:xfrm>
            <a:off x="762000" y="2908225"/>
            <a:ext cx="7383900" cy="1604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000">
                <a:solidFill>
                  <a:schemeClr val="lt1"/>
                </a:solidFill>
                <a:latin typeface="PT Sans"/>
                <a:ea typeface="PT Sans"/>
                <a:cs typeface="PT Sans"/>
                <a:sym typeface="PT Sans"/>
              </a:defRPr>
            </a:lvl1pPr>
            <a:lvl2pPr lvl="1" rtl="0">
              <a:spcBef>
                <a:spcPts val="0"/>
              </a:spcBef>
              <a:spcAft>
                <a:spcPts val="0"/>
              </a:spcAft>
              <a:buNone/>
              <a:defRPr b="1" sz="3000">
                <a:solidFill>
                  <a:schemeClr val="lt1"/>
                </a:solidFill>
                <a:latin typeface="PT Sans"/>
                <a:ea typeface="PT Sans"/>
                <a:cs typeface="PT Sans"/>
                <a:sym typeface="PT Sans"/>
              </a:defRPr>
            </a:lvl2pPr>
            <a:lvl3pPr lvl="2" rtl="0">
              <a:spcBef>
                <a:spcPts val="0"/>
              </a:spcBef>
              <a:spcAft>
                <a:spcPts val="0"/>
              </a:spcAft>
              <a:buNone/>
              <a:defRPr b="1" sz="3000">
                <a:solidFill>
                  <a:schemeClr val="lt1"/>
                </a:solidFill>
                <a:latin typeface="PT Sans"/>
                <a:ea typeface="PT Sans"/>
                <a:cs typeface="PT Sans"/>
                <a:sym typeface="PT Sans"/>
              </a:defRPr>
            </a:lvl3pPr>
            <a:lvl4pPr lvl="3" rtl="0">
              <a:spcBef>
                <a:spcPts val="0"/>
              </a:spcBef>
              <a:spcAft>
                <a:spcPts val="0"/>
              </a:spcAft>
              <a:buNone/>
              <a:defRPr b="1" sz="3000">
                <a:solidFill>
                  <a:schemeClr val="lt1"/>
                </a:solidFill>
                <a:latin typeface="PT Sans"/>
                <a:ea typeface="PT Sans"/>
                <a:cs typeface="PT Sans"/>
                <a:sym typeface="PT Sans"/>
              </a:defRPr>
            </a:lvl4pPr>
            <a:lvl5pPr lvl="4" rtl="0">
              <a:spcBef>
                <a:spcPts val="0"/>
              </a:spcBef>
              <a:spcAft>
                <a:spcPts val="0"/>
              </a:spcAft>
              <a:buNone/>
              <a:defRPr b="1" sz="3000">
                <a:solidFill>
                  <a:schemeClr val="lt1"/>
                </a:solidFill>
                <a:latin typeface="PT Sans"/>
                <a:ea typeface="PT Sans"/>
                <a:cs typeface="PT Sans"/>
                <a:sym typeface="PT Sans"/>
              </a:defRPr>
            </a:lvl5pPr>
            <a:lvl6pPr lvl="5" rtl="0">
              <a:spcBef>
                <a:spcPts val="0"/>
              </a:spcBef>
              <a:spcAft>
                <a:spcPts val="0"/>
              </a:spcAft>
              <a:buNone/>
              <a:defRPr b="1" sz="3000">
                <a:solidFill>
                  <a:schemeClr val="lt1"/>
                </a:solidFill>
                <a:latin typeface="PT Sans"/>
                <a:ea typeface="PT Sans"/>
                <a:cs typeface="PT Sans"/>
                <a:sym typeface="PT Sans"/>
              </a:defRPr>
            </a:lvl6pPr>
            <a:lvl7pPr lvl="6" rtl="0">
              <a:spcBef>
                <a:spcPts val="0"/>
              </a:spcBef>
              <a:spcAft>
                <a:spcPts val="0"/>
              </a:spcAft>
              <a:buNone/>
              <a:defRPr b="1" sz="3000">
                <a:solidFill>
                  <a:schemeClr val="lt1"/>
                </a:solidFill>
                <a:latin typeface="PT Sans"/>
                <a:ea typeface="PT Sans"/>
                <a:cs typeface="PT Sans"/>
                <a:sym typeface="PT Sans"/>
              </a:defRPr>
            </a:lvl7pPr>
            <a:lvl8pPr lvl="7" rtl="0">
              <a:spcBef>
                <a:spcPts val="0"/>
              </a:spcBef>
              <a:spcAft>
                <a:spcPts val="0"/>
              </a:spcAft>
              <a:buNone/>
              <a:defRPr b="1" sz="3000">
                <a:solidFill>
                  <a:schemeClr val="lt1"/>
                </a:solidFill>
                <a:latin typeface="PT Sans"/>
                <a:ea typeface="PT Sans"/>
                <a:cs typeface="PT Sans"/>
                <a:sym typeface="PT Sans"/>
              </a:defRPr>
            </a:lvl8pPr>
            <a:lvl9pPr lvl="8" rtl="0">
              <a:spcBef>
                <a:spcPts val="0"/>
              </a:spcBef>
              <a:spcAft>
                <a:spcPts val="0"/>
              </a:spcAft>
              <a:buNone/>
              <a:defRPr b="1" sz="3000">
                <a:solidFill>
                  <a:schemeClr val="lt1"/>
                </a:solidFill>
                <a:latin typeface="PT Sans"/>
                <a:ea typeface="PT Sans"/>
                <a:cs typeface="PT Sans"/>
                <a:sym typeface="PT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TITLE_1_1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p:nvPr/>
        </p:nvSpPr>
        <p:spPr>
          <a:xfrm>
            <a:off x="762000" y="3587375"/>
            <a:ext cx="7620000" cy="168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1102500" y="3783000"/>
            <a:ext cx="6839700" cy="444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1800">
                <a:solidFill>
                  <a:schemeClr val="dk1"/>
                </a:solidFill>
                <a:latin typeface="PT Sans"/>
                <a:ea typeface="PT Sans"/>
                <a:cs typeface="PT Sans"/>
                <a:sym typeface="PT Sans"/>
              </a:defRPr>
            </a:lvl1pPr>
            <a:lvl2pPr lvl="1" rtl="0" algn="ctr">
              <a:spcBef>
                <a:spcPts val="0"/>
              </a:spcBef>
              <a:spcAft>
                <a:spcPts val="0"/>
              </a:spcAft>
              <a:buNone/>
              <a:defRPr sz="1800">
                <a:solidFill>
                  <a:schemeClr val="dk1"/>
                </a:solidFill>
                <a:latin typeface="PT Sans"/>
                <a:ea typeface="PT Sans"/>
                <a:cs typeface="PT Sans"/>
                <a:sym typeface="PT Sans"/>
              </a:defRPr>
            </a:lvl2pPr>
            <a:lvl3pPr lvl="2" rtl="0" algn="ctr">
              <a:spcBef>
                <a:spcPts val="0"/>
              </a:spcBef>
              <a:spcAft>
                <a:spcPts val="0"/>
              </a:spcAft>
              <a:buNone/>
              <a:defRPr sz="1800">
                <a:solidFill>
                  <a:schemeClr val="dk1"/>
                </a:solidFill>
                <a:latin typeface="PT Sans"/>
                <a:ea typeface="PT Sans"/>
                <a:cs typeface="PT Sans"/>
                <a:sym typeface="PT Sans"/>
              </a:defRPr>
            </a:lvl3pPr>
            <a:lvl4pPr lvl="3" rtl="0" algn="ctr">
              <a:spcBef>
                <a:spcPts val="0"/>
              </a:spcBef>
              <a:spcAft>
                <a:spcPts val="0"/>
              </a:spcAft>
              <a:buNone/>
              <a:defRPr sz="1800">
                <a:solidFill>
                  <a:schemeClr val="dk1"/>
                </a:solidFill>
                <a:latin typeface="PT Sans"/>
                <a:ea typeface="PT Sans"/>
                <a:cs typeface="PT Sans"/>
                <a:sym typeface="PT Sans"/>
              </a:defRPr>
            </a:lvl4pPr>
            <a:lvl5pPr lvl="4" rtl="0" algn="ctr">
              <a:spcBef>
                <a:spcPts val="0"/>
              </a:spcBef>
              <a:spcAft>
                <a:spcPts val="0"/>
              </a:spcAft>
              <a:buNone/>
              <a:defRPr sz="1800">
                <a:solidFill>
                  <a:schemeClr val="dk1"/>
                </a:solidFill>
                <a:latin typeface="PT Sans"/>
                <a:ea typeface="PT Sans"/>
                <a:cs typeface="PT Sans"/>
                <a:sym typeface="PT Sans"/>
              </a:defRPr>
            </a:lvl5pPr>
            <a:lvl6pPr lvl="5" rtl="0" algn="ctr">
              <a:spcBef>
                <a:spcPts val="0"/>
              </a:spcBef>
              <a:spcAft>
                <a:spcPts val="0"/>
              </a:spcAft>
              <a:buNone/>
              <a:defRPr sz="1800">
                <a:solidFill>
                  <a:schemeClr val="dk1"/>
                </a:solidFill>
                <a:latin typeface="PT Sans"/>
                <a:ea typeface="PT Sans"/>
                <a:cs typeface="PT Sans"/>
                <a:sym typeface="PT Sans"/>
              </a:defRPr>
            </a:lvl6pPr>
            <a:lvl7pPr lvl="6" rtl="0" algn="ctr">
              <a:spcBef>
                <a:spcPts val="0"/>
              </a:spcBef>
              <a:spcAft>
                <a:spcPts val="0"/>
              </a:spcAft>
              <a:buNone/>
              <a:defRPr sz="1800">
                <a:solidFill>
                  <a:schemeClr val="dk1"/>
                </a:solidFill>
                <a:latin typeface="PT Sans"/>
                <a:ea typeface="PT Sans"/>
                <a:cs typeface="PT Sans"/>
                <a:sym typeface="PT Sans"/>
              </a:defRPr>
            </a:lvl7pPr>
            <a:lvl8pPr lvl="7" rtl="0" algn="ctr">
              <a:spcBef>
                <a:spcPts val="0"/>
              </a:spcBef>
              <a:spcAft>
                <a:spcPts val="0"/>
              </a:spcAft>
              <a:buNone/>
              <a:defRPr sz="1800">
                <a:solidFill>
                  <a:schemeClr val="dk1"/>
                </a:solidFill>
                <a:latin typeface="PT Sans"/>
                <a:ea typeface="PT Sans"/>
                <a:cs typeface="PT Sans"/>
                <a:sym typeface="PT Sans"/>
              </a:defRPr>
            </a:lvl8pPr>
            <a:lvl9pPr lvl="8" rtl="0" algn="ctr">
              <a:spcBef>
                <a:spcPts val="0"/>
              </a:spcBef>
              <a:spcAft>
                <a:spcPts val="0"/>
              </a:spcAft>
              <a:buNone/>
              <a:defRPr sz="1800">
                <a:solidFill>
                  <a:schemeClr val="dk1"/>
                </a:solidFill>
                <a:latin typeface="PT Sans"/>
                <a:ea typeface="PT Sans"/>
                <a:cs typeface="PT Sans"/>
                <a:sym typeface="PT Sans"/>
              </a:defRPr>
            </a:lvl9pPr>
          </a:lstStyle>
          <a:p/>
        </p:txBody>
      </p:sp>
      <p:sp>
        <p:nvSpPr>
          <p:cNvPr id="24" name="Google Shape;24;p5"/>
          <p:cNvSpPr txBox="1"/>
          <p:nvPr>
            <p:ph idx="1" type="body"/>
          </p:nvPr>
        </p:nvSpPr>
        <p:spPr>
          <a:xfrm>
            <a:off x="1102500" y="4310750"/>
            <a:ext cx="6839700" cy="6402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Clr>
                <a:schemeClr val="dk1"/>
              </a:buClr>
              <a:buSzPts val="1200"/>
              <a:buChar char="●"/>
              <a:defRPr sz="1200">
                <a:solidFill>
                  <a:schemeClr val="dk1"/>
                </a:solidFill>
              </a:defRPr>
            </a:lvl1pPr>
            <a:lvl2pPr indent="-304800" lvl="1" marL="914400" algn="ctr">
              <a:lnSpc>
                <a:spcPct val="115000"/>
              </a:lnSpc>
              <a:spcBef>
                <a:spcPts val="0"/>
              </a:spcBef>
              <a:spcAft>
                <a:spcPts val="0"/>
              </a:spcAft>
              <a:buClr>
                <a:schemeClr val="dk1"/>
              </a:buClr>
              <a:buSzPts val="1200"/>
              <a:buChar char="○"/>
              <a:defRPr sz="1200">
                <a:solidFill>
                  <a:schemeClr val="dk1"/>
                </a:solidFill>
              </a:defRPr>
            </a:lvl2pPr>
            <a:lvl3pPr indent="-304800" lvl="2" marL="1371600" algn="ctr">
              <a:lnSpc>
                <a:spcPct val="115000"/>
              </a:lnSpc>
              <a:spcBef>
                <a:spcPts val="0"/>
              </a:spcBef>
              <a:spcAft>
                <a:spcPts val="0"/>
              </a:spcAft>
              <a:buClr>
                <a:schemeClr val="dk1"/>
              </a:buClr>
              <a:buSzPts val="1200"/>
              <a:buChar char="■"/>
              <a:defRPr sz="1200">
                <a:solidFill>
                  <a:schemeClr val="dk1"/>
                </a:solidFill>
              </a:defRPr>
            </a:lvl3pPr>
            <a:lvl4pPr indent="-304800" lvl="3" marL="1828800" algn="ctr">
              <a:lnSpc>
                <a:spcPct val="115000"/>
              </a:lnSpc>
              <a:spcBef>
                <a:spcPts val="0"/>
              </a:spcBef>
              <a:spcAft>
                <a:spcPts val="0"/>
              </a:spcAft>
              <a:buClr>
                <a:schemeClr val="dk1"/>
              </a:buClr>
              <a:buSzPts val="1200"/>
              <a:buChar char="●"/>
              <a:defRPr sz="1200">
                <a:solidFill>
                  <a:schemeClr val="dk1"/>
                </a:solidFill>
              </a:defRPr>
            </a:lvl4pPr>
            <a:lvl5pPr indent="-304800" lvl="4" marL="2286000" algn="ctr">
              <a:lnSpc>
                <a:spcPct val="115000"/>
              </a:lnSpc>
              <a:spcBef>
                <a:spcPts val="0"/>
              </a:spcBef>
              <a:spcAft>
                <a:spcPts val="0"/>
              </a:spcAft>
              <a:buClr>
                <a:schemeClr val="dk1"/>
              </a:buClr>
              <a:buSzPts val="1200"/>
              <a:buChar char="○"/>
              <a:defRPr sz="1200">
                <a:solidFill>
                  <a:schemeClr val="dk1"/>
                </a:solidFill>
              </a:defRPr>
            </a:lvl5pPr>
            <a:lvl6pPr indent="-304800" lvl="5" marL="2743200" algn="ctr">
              <a:lnSpc>
                <a:spcPct val="115000"/>
              </a:lnSpc>
              <a:spcBef>
                <a:spcPts val="0"/>
              </a:spcBef>
              <a:spcAft>
                <a:spcPts val="0"/>
              </a:spcAft>
              <a:buClr>
                <a:schemeClr val="dk1"/>
              </a:buClr>
              <a:buSzPts val="1200"/>
              <a:buChar char="■"/>
              <a:defRPr sz="1200">
                <a:solidFill>
                  <a:schemeClr val="dk1"/>
                </a:solidFill>
              </a:defRPr>
            </a:lvl6pPr>
            <a:lvl7pPr indent="-304800" lvl="6" marL="3200400" algn="ctr">
              <a:lnSpc>
                <a:spcPct val="115000"/>
              </a:lnSpc>
              <a:spcBef>
                <a:spcPts val="0"/>
              </a:spcBef>
              <a:spcAft>
                <a:spcPts val="0"/>
              </a:spcAft>
              <a:buClr>
                <a:schemeClr val="dk1"/>
              </a:buClr>
              <a:buSzPts val="1200"/>
              <a:buChar char="●"/>
              <a:defRPr sz="1200">
                <a:solidFill>
                  <a:schemeClr val="dk1"/>
                </a:solidFill>
              </a:defRPr>
            </a:lvl7pPr>
            <a:lvl8pPr indent="-304800" lvl="7" marL="3657600" algn="ctr">
              <a:lnSpc>
                <a:spcPct val="115000"/>
              </a:lnSpc>
              <a:spcBef>
                <a:spcPts val="0"/>
              </a:spcBef>
              <a:spcAft>
                <a:spcPts val="0"/>
              </a:spcAft>
              <a:buClr>
                <a:schemeClr val="dk1"/>
              </a:buClr>
              <a:buSzPts val="1200"/>
              <a:buChar char="○"/>
              <a:defRPr sz="1200">
                <a:solidFill>
                  <a:schemeClr val="dk1"/>
                </a:solidFill>
              </a:defRPr>
            </a:lvl8pPr>
            <a:lvl9pPr indent="-304800" lvl="8" marL="4114800" algn="ctr">
              <a:lnSpc>
                <a:spcPct val="115000"/>
              </a:lnSpc>
              <a:spcBef>
                <a:spcPts val="0"/>
              </a:spcBef>
              <a:spcAft>
                <a:spcPts val="0"/>
              </a:spcAft>
              <a:buClr>
                <a:schemeClr val="dk1"/>
              </a:buClr>
              <a:buSzPts val="1200"/>
              <a:buChar char="■"/>
              <a:defRPr sz="1200">
                <a:solidFill>
                  <a:schemeClr val="dk1"/>
                </a:solidFill>
              </a:defRPr>
            </a:lvl9pPr>
          </a:lstStyle>
          <a:p/>
        </p:txBody>
      </p:sp>
      <p:pic>
        <p:nvPicPr>
          <p:cNvPr id="25" name="Google Shape;25;p5"/>
          <p:cNvPicPr preferRelativeResize="0"/>
          <p:nvPr/>
        </p:nvPicPr>
        <p:blipFill>
          <a:blip r:embed="rId3">
            <a:alphaModFix/>
          </a:blip>
          <a:stretch>
            <a:fillRect/>
          </a:stretch>
        </p:blipFill>
        <p:spPr>
          <a:xfrm>
            <a:off x="5115427" y="609600"/>
            <a:ext cx="2201450" cy="2238899"/>
          </a:xfrm>
          <a:prstGeom prst="rect">
            <a:avLst/>
          </a:prstGeom>
          <a:noFill/>
          <a:ln>
            <a:noFill/>
          </a:ln>
        </p:spPr>
      </p:pic>
    </p:spTree>
  </p:cSld>
  <p:clrMapOvr>
    <a:masterClrMapping/>
  </p:clrMapOvr>
  <p:extLst>
    <p:ext uri="{DCECCB84-F9BA-43D5-87BE-67443E8EF086}">
      <p15:sldGuideLst>
        <p15:guide id="1" pos="4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6"/>
          <p:cNvSpPr txBox="1"/>
          <p:nvPr>
            <p:ph idx="1" type="body"/>
          </p:nvPr>
        </p:nvSpPr>
        <p:spPr>
          <a:xfrm>
            <a:off x="701100" y="1627950"/>
            <a:ext cx="7768800" cy="2869800"/>
          </a:xfrm>
          <a:prstGeom prst="rect">
            <a:avLst/>
          </a:prstGeom>
          <a:noFill/>
          <a:ln>
            <a:noFill/>
          </a:ln>
        </p:spPr>
        <p:txBody>
          <a:bodyPr anchorCtr="0" anchor="t" bIns="91425" lIns="91425" spcFirstLastPara="1" rIns="91425" wrap="square" tIns="91425">
            <a:noAutofit/>
          </a:bodyPr>
          <a:lstStyle>
            <a:lvl1pPr indent="-317500" lvl="0" marL="4572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1pPr>
            <a:lvl2pPr indent="-317500" lvl="1" marL="9144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2pPr>
            <a:lvl3pPr indent="-317500" lvl="2" marL="13716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3pPr>
            <a:lvl4pPr indent="-317500" lvl="3" marL="18288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4pPr>
            <a:lvl5pPr indent="-317500" lvl="4" marL="22860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5pPr>
            <a:lvl6pPr indent="-317500" lvl="5" marL="27432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6pPr>
            <a:lvl7pPr indent="-317500" lvl="6" marL="32004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7pPr>
            <a:lvl8pPr indent="-317500" lvl="7" marL="36576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8pPr>
            <a:lvl9pPr indent="-317500" lvl="8" marL="4114800">
              <a:lnSpc>
                <a:spcPct val="150000"/>
              </a:lnSpc>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9pPr>
          </a:lstStyle>
          <a:p/>
        </p:txBody>
      </p:sp>
      <p:sp>
        <p:nvSpPr>
          <p:cNvPr id="28" name="Google Shape;28;p6"/>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1"/>
                </a:solidFill>
              </a:defRPr>
            </a:lvl1pPr>
            <a:lvl2pPr lvl="1" algn="ctr">
              <a:buNone/>
              <a:defRPr sz="1000">
                <a:solidFill>
                  <a:schemeClr val="dk1"/>
                </a:solidFill>
              </a:defRPr>
            </a:lvl2pPr>
            <a:lvl3pPr lvl="2" algn="ctr">
              <a:buNone/>
              <a:defRPr sz="1000">
                <a:solidFill>
                  <a:schemeClr val="dk1"/>
                </a:solidFill>
              </a:defRPr>
            </a:lvl3pPr>
            <a:lvl4pPr lvl="3" algn="ctr">
              <a:buNone/>
              <a:defRPr sz="1000">
                <a:solidFill>
                  <a:schemeClr val="dk1"/>
                </a:solidFill>
              </a:defRPr>
            </a:lvl4pPr>
            <a:lvl5pPr lvl="4" algn="ctr">
              <a:buNone/>
              <a:defRPr sz="1000">
                <a:solidFill>
                  <a:schemeClr val="dk1"/>
                </a:solidFill>
              </a:defRPr>
            </a:lvl5pPr>
            <a:lvl6pPr lvl="5" algn="ctr">
              <a:buNone/>
              <a:defRPr sz="1000">
                <a:solidFill>
                  <a:schemeClr val="dk1"/>
                </a:solidFill>
              </a:defRPr>
            </a:lvl6pPr>
            <a:lvl7pPr lvl="6" algn="ctr">
              <a:buNone/>
              <a:defRPr sz="1000">
                <a:solidFill>
                  <a:schemeClr val="dk1"/>
                </a:solidFill>
              </a:defRPr>
            </a:lvl7pPr>
            <a:lvl8pPr lvl="7" algn="ctr">
              <a:buNone/>
              <a:defRPr sz="1000">
                <a:solidFill>
                  <a:schemeClr val="dk1"/>
                </a:solidFill>
              </a:defRPr>
            </a:lvl8pPr>
            <a:lvl9pPr lvl="8"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29" name="Google Shape;29;p6"/>
          <p:cNvSpPr txBox="1"/>
          <p:nvPr>
            <p:ph type="title"/>
          </p:nvPr>
        </p:nvSpPr>
        <p:spPr>
          <a:xfrm>
            <a:off x="701100" y="389600"/>
            <a:ext cx="7768800" cy="83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2400">
                <a:solidFill>
                  <a:schemeClr val="dk1"/>
                </a:solidFill>
                <a:latin typeface="PT Sans"/>
                <a:ea typeface="PT Sans"/>
                <a:cs typeface="PT Sans"/>
                <a:sym typeface="PT Sans"/>
              </a:defRPr>
            </a:lvl1pPr>
            <a:lvl2pPr lvl="1">
              <a:spcBef>
                <a:spcPts val="0"/>
              </a:spcBef>
              <a:spcAft>
                <a:spcPts val="0"/>
              </a:spcAft>
              <a:buNone/>
              <a:defRPr sz="2400">
                <a:solidFill>
                  <a:schemeClr val="dk1"/>
                </a:solidFill>
                <a:latin typeface="PT Sans"/>
                <a:ea typeface="PT Sans"/>
                <a:cs typeface="PT Sans"/>
                <a:sym typeface="PT Sans"/>
              </a:defRPr>
            </a:lvl2pPr>
            <a:lvl3pPr lvl="2">
              <a:spcBef>
                <a:spcPts val="0"/>
              </a:spcBef>
              <a:spcAft>
                <a:spcPts val="0"/>
              </a:spcAft>
              <a:buNone/>
              <a:defRPr sz="2400">
                <a:solidFill>
                  <a:schemeClr val="dk1"/>
                </a:solidFill>
                <a:latin typeface="PT Sans"/>
                <a:ea typeface="PT Sans"/>
                <a:cs typeface="PT Sans"/>
                <a:sym typeface="PT Sans"/>
              </a:defRPr>
            </a:lvl3pPr>
            <a:lvl4pPr lvl="3">
              <a:spcBef>
                <a:spcPts val="0"/>
              </a:spcBef>
              <a:spcAft>
                <a:spcPts val="0"/>
              </a:spcAft>
              <a:buNone/>
              <a:defRPr sz="2400">
                <a:solidFill>
                  <a:schemeClr val="dk1"/>
                </a:solidFill>
                <a:latin typeface="PT Sans"/>
                <a:ea typeface="PT Sans"/>
                <a:cs typeface="PT Sans"/>
                <a:sym typeface="PT Sans"/>
              </a:defRPr>
            </a:lvl4pPr>
            <a:lvl5pPr lvl="4">
              <a:spcBef>
                <a:spcPts val="0"/>
              </a:spcBef>
              <a:spcAft>
                <a:spcPts val="0"/>
              </a:spcAft>
              <a:buNone/>
              <a:defRPr sz="2400">
                <a:solidFill>
                  <a:schemeClr val="dk1"/>
                </a:solidFill>
                <a:latin typeface="PT Sans"/>
                <a:ea typeface="PT Sans"/>
                <a:cs typeface="PT Sans"/>
                <a:sym typeface="PT Sans"/>
              </a:defRPr>
            </a:lvl5pPr>
            <a:lvl6pPr lvl="5">
              <a:spcBef>
                <a:spcPts val="0"/>
              </a:spcBef>
              <a:spcAft>
                <a:spcPts val="0"/>
              </a:spcAft>
              <a:buNone/>
              <a:defRPr sz="2400">
                <a:solidFill>
                  <a:schemeClr val="dk1"/>
                </a:solidFill>
                <a:latin typeface="PT Sans"/>
                <a:ea typeface="PT Sans"/>
                <a:cs typeface="PT Sans"/>
                <a:sym typeface="PT Sans"/>
              </a:defRPr>
            </a:lvl6pPr>
            <a:lvl7pPr lvl="6">
              <a:spcBef>
                <a:spcPts val="0"/>
              </a:spcBef>
              <a:spcAft>
                <a:spcPts val="0"/>
              </a:spcAft>
              <a:buNone/>
              <a:defRPr sz="2400">
                <a:solidFill>
                  <a:schemeClr val="dk1"/>
                </a:solidFill>
                <a:latin typeface="PT Sans"/>
                <a:ea typeface="PT Sans"/>
                <a:cs typeface="PT Sans"/>
                <a:sym typeface="PT Sans"/>
              </a:defRPr>
            </a:lvl7pPr>
            <a:lvl8pPr lvl="7">
              <a:spcBef>
                <a:spcPts val="0"/>
              </a:spcBef>
              <a:spcAft>
                <a:spcPts val="0"/>
              </a:spcAft>
              <a:buNone/>
              <a:defRPr sz="2400">
                <a:solidFill>
                  <a:schemeClr val="dk1"/>
                </a:solidFill>
                <a:latin typeface="PT Sans"/>
                <a:ea typeface="PT Sans"/>
                <a:cs typeface="PT Sans"/>
                <a:sym typeface="PT Sans"/>
              </a:defRPr>
            </a:lvl8pPr>
            <a:lvl9pPr lvl="8">
              <a:spcBef>
                <a:spcPts val="0"/>
              </a:spcBef>
              <a:spcAft>
                <a:spcPts val="0"/>
              </a:spcAft>
              <a:buNone/>
              <a:defRPr sz="2400">
                <a:solidFill>
                  <a:schemeClr val="dk1"/>
                </a:solidFill>
                <a:latin typeface="PT Sans"/>
                <a:ea typeface="PT Sans"/>
                <a:cs typeface="PT Sans"/>
                <a:sym typeface="PT Sans"/>
              </a:defRPr>
            </a:lvl9pPr>
          </a:lstStyle>
          <a:p/>
        </p:txBody>
      </p:sp>
      <p:pic>
        <p:nvPicPr>
          <p:cNvPr id="30" name="Google Shape;30;p6"/>
          <p:cNvPicPr preferRelativeResize="0"/>
          <p:nvPr/>
        </p:nvPicPr>
        <p:blipFill>
          <a:blip r:embed="rId2">
            <a:alphaModFix/>
          </a:blip>
          <a:stretch>
            <a:fillRect/>
          </a:stretch>
        </p:blipFill>
        <p:spPr>
          <a:xfrm>
            <a:off x="8498246" y="4497750"/>
            <a:ext cx="417150" cy="417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02 - Color Block">
  <p:cSld name="TITLE_AND_BODY_1">
    <p:spTree>
      <p:nvGrpSpPr>
        <p:cNvPr id="31" name="Shape 31"/>
        <p:cNvGrpSpPr/>
        <p:nvPr/>
      </p:nvGrpSpPr>
      <p:grpSpPr>
        <a:xfrm>
          <a:off x="0" y="0"/>
          <a:ext cx="0" cy="0"/>
          <a:chOff x="0" y="0"/>
          <a:chExt cx="0" cy="0"/>
        </a:xfrm>
      </p:grpSpPr>
      <p:sp>
        <p:nvSpPr>
          <p:cNvPr id="32" name="Google Shape;32;p7"/>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1"/>
                </a:solidFill>
              </a:defRPr>
            </a:lvl1pPr>
            <a:lvl2pPr lvl="1" rtl="0" algn="ctr">
              <a:buNone/>
              <a:defRPr sz="1000">
                <a:solidFill>
                  <a:schemeClr val="dk1"/>
                </a:solidFill>
              </a:defRPr>
            </a:lvl2pPr>
            <a:lvl3pPr lvl="2" rtl="0" algn="ctr">
              <a:buNone/>
              <a:defRPr sz="1000">
                <a:solidFill>
                  <a:schemeClr val="dk1"/>
                </a:solidFill>
              </a:defRPr>
            </a:lvl3pPr>
            <a:lvl4pPr lvl="3" rtl="0" algn="ctr">
              <a:buNone/>
              <a:defRPr sz="1000">
                <a:solidFill>
                  <a:schemeClr val="dk1"/>
                </a:solidFill>
              </a:defRPr>
            </a:lvl4pPr>
            <a:lvl5pPr lvl="4" rtl="0" algn="ctr">
              <a:buNone/>
              <a:defRPr sz="1000">
                <a:solidFill>
                  <a:schemeClr val="dk1"/>
                </a:solidFill>
              </a:defRPr>
            </a:lvl5pPr>
            <a:lvl6pPr lvl="5" rtl="0" algn="ctr">
              <a:buNone/>
              <a:defRPr sz="1000">
                <a:solidFill>
                  <a:schemeClr val="dk1"/>
                </a:solidFill>
              </a:defRPr>
            </a:lvl6pPr>
            <a:lvl7pPr lvl="6" rtl="0" algn="ctr">
              <a:buNone/>
              <a:defRPr sz="1000">
                <a:solidFill>
                  <a:schemeClr val="dk1"/>
                </a:solidFill>
              </a:defRPr>
            </a:lvl7pPr>
            <a:lvl8pPr lvl="7" rtl="0" algn="ctr">
              <a:buNone/>
              <a:defRPr sz="1000">
                <a:solidFill>
                  <a:schemeClr val="dk1"/>
                </a:solidFill>
              </a:defRPr>
            </a:lvl8pPr>
            <a:lvl9pPr lvl="8" rtl="0"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pic>
        <p:nvPicPr>
          <p:cNvPr id="33" name="Google Shape;33;p7"/>
          <p:cNvPicPr preferRelativeResize="0"/>
          <p:nvPr/>
        </p:nvPicPr>
        <p:blipFill>
          <a:blip r:embed="rId2">
            <a:alphaModFix/>
          </a:blip>
          <a:stretch>
            <a:fillRect/>
          </a:stretch>
        </p:blipFill>
        <p:spPr>
          <a:xfrm>
            <a:off x="8498246" y="4497750"/>
            <a:ext cx="417150" cy="417150"/>
          </a:xfrm>
          <a:prstGeom prst="rect">
            <a:avLst/>
          </a:prstGeom>
          <a:noFill/>
          <a:ln>
            <a:noFill/>
          </a:ln>
        </p:spPr>
      </p:pic>
      <p:sp>
        <p:nvSpPr>
          <p:cNvPr id="34" name="Google Shape;34;p7"/>
          <p:cNvSpPr/>
          <p:nvPr/>
        </p:nvSpPr>
        <p:spPr>
          <a:xfrm>
            <a:off x="-47025" y="2161000"/>
            <a:ext cx="9227700" cy="302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7"/>
          <p:cNvSpPr/>
          <p:nvPr/>
        </p:nvSpPr>
        <p:spPr>
          <a:xfrm>
            <a:off x="-47025" y="-20900"/>
            <a:ext cx="9227700" cy="2181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701100" y="546350"/>
            <a:ext cx="7697700" cy="12489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sz="2400">
                <a:solidFill>
                  <a:schemeClr val="lt1"/>
                </a:solidFill>
                <a:latin typeface="PT Sans"/>
                <a:ea typeface="PT Sans"/>
                <a:cs typeface="PT Sans"/>
                <a:sym typeface="PT Sans"/>
              </a:defRPr>
            </a:lvl1pPr>
            <a:lvl2pPr lvl="1" rtl="0">
              <a:spcBef>
                <a:spcPts val="0"/>
              </a:spcBef>
              <a:spcAft>
                <a:spcPts val="0"/>
              </a:spcAft>
              <a:buNone/>
              <a:defRPr sz="2400">
                <a:solidFill>
                  <a:schemeClr val="lt1"/>
                </a:solidFill>
                <a:latin typeface="PT Sans"/>
                <a:ea typeface="PT Sans"/>
                <a:cs typeface="PT Sans"/>
                <a:sym typeface="PT Sans"/>
              </a:defRPr>
            </a:lvl2pPr>
            <a:lvl3pPr lvl="2" rtl="0">
              <a:spcBef>
                <a:spcPts val="0"/>
              </a:spcBef>
              <a:spcAft>
                <a:spcPts val="0"/>
              </a:spcAft>
              <a:buNone/>
              <a:defRPr sz="2400">
                <a:solidFill>
                  <a:schemeClr val="lt1"/>
                </a:solidFill>
                <a:latin typeface="PT Sans"/>
                <a:ea typeface="PT Sans"/>
                <a:cs typeface="PT Sans"/>
                <a:sym typeface="PT Sans"/>
              </a:defRPr>
            </a:lvl3pPr>
            <a:lvl4pPr lvl="3" rtl="0">
              <a:spcBef>
                <a:spcPts val="0"/>
              </a:spcBef>
              <a:spcAft>
                <a:spcPts val="0"/>
              </a:spcAft>
              <a:buNone/>
              <a:defRPr sz="2400">
                <a:solidFill>
                  <a:schemeClr val="lt1"/>
                </a:solidFill>
                <a:latin typeface="PT Sans"/>
                <a:ea typeface="PT Sans"/>
                <a:cs typeface="PT Sans"/>
                <a:sym typeface="PT Sans"/>
              </a:defRPr>
            </a:lvl4pPr>
            <a:lvl5pPr lvl="4" rtl="0">
              <a:spcBef>
                <a:spcPts val="0"/>
              </a:spcBef>
              <a:spcAft>
                <a:spcPts val="0"/>
              </a:spcAft>
              <a:buNone/>
              <a:defRPr sz="2400">
                <a:solidFill>
                  <a:schemeClr val="lt1"/>
                </a:solidFill>
                <a:latin typeface="PT Sans"/>
                <a:ea typeface="PT Sans"/>
                <a:cs typeface="PT Sans"/>
                <a:sym typeface="PT Sans"/>
              </a:defRPr>
            </a:lvl5pPr>
            <a:lvl6pPr lvl="5" rtl="0">
              <a:spcBef>
                <a:spcPts val="0"/>
              </a:spcBef>
              <a:spcAft>
                <a:spcPts val="0"/>
              </a:spcAft>
              <a:buNone/>
              <a:defRPr sz="2400">
                <a:solidFill>
                  <a:schemeClr val="lt1"/>
                </a:solidFill>
                <a:latin typeface="PT Sans"/>
                <a:ea typeface="PT Sans"/>
                <a:cs typeface="PT Sans"/>
                <a:sym typeface="PT Sans"/>
              </a:defRPr>
            </a:lvl6pPr>
            <a:lvl7pPr lvl="6" rtl="0">
              <a:spcBef>
                <a:spcPts val="0"/>
              </a:spcBef>
              <a:spcAft>
                <a:spcPts val="0"/>
              </a:spcAft>
              <a:buNone/>
              <a:defRPr sz="2400">
                <a:solidFill>
                  <a:schemeClr val="lt1"/>
                </a:solidFill>
                <a:latin typeface="PT Sans"/>
                <a:ea typeface="PT Sans"/>
                <a:cs typeface="PT Sans"/>
                <a:sym typeface="PT Sans"/>
              </a:defRPr>
            </a:lvl7pPr>
            <a:lvl8pPr lvl="7" rtl="0">
              <a:spcBef>
                <a:spcPts val="0"/>
              </a:spcBef>
              <a:spcAft>
                <a:spcPts val="0"/>
              </a:spcAft>
              <a:buNone/>
              <a:defRPr sz="2400">
                <a:solidFill>
                  <a:schemeClr val="lt1"/>
                </a:solidFill>
                <a:latin typeface="PT Sans"/>
                <a:ea typeface="PT Sans"/>
                <a:cs typeface="PT Sans"/>
                <a:sym typeface="PT Sans"/>
              </a:defRPr>
            </a:lvl8pPr>
            <a:lvl9pPr lvl="8" rtl="0">
              <a:spcBef>
                <a:spcPts val="0"/>
              </a:spcBef>
              <a:spcAft>
                <a:spcPts val="0"/>
              </a:spcAft>
              <a:buNone/>
              <a:defRPr sz="2400">
                <a:solidFill>
                  <a:schemeClr val="lt1"/>
                </a:solidFill>
                <a:latin typeface="PT Sans"/>
                <a:ea typeface="PT Sans"/>
                <a:cs typeface="PT Sans"/>
                <a:sym typeface="PT Sans"/>
              </a:defRPr>
            </a:lvl9pPr>
          </a:lstStyle>
          <a:p/>
        </p:txBody>
      </p:sp>
      <p:sp>
        <p:nvSpPr>
          <p:cNvPr id="37" name="Google Shape;37;p7"/>
          <p:cNvSpPr txBox="1"/>
          <p:nvPr>
            <p:ph idx="1" type="body"/>
          </p:nvPr>
        </p:nvSpPr>
        <p:spPr>
          <a:xfrm>
            <a:off x="701225" y="2521450"/>
            <a:ext cx="7697700" cy="2076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1pPr>
            <a:lvl2pPr indent="-304800" lvl="1" marL="9144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2pPr>
            <a:lvl3pPr indent="-304800" lvl="2" marL="13716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3pPr>
            <a:lvl4pPr indent="-304800" lvl="3" marL="18288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4pPr>
            <a:lvl5pPr indent="-304800" lvl="4" marL="22860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5pPr>
            <a:lvl6pPr indent="-304800" lvl="5" marL="27432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6pPr>
            <a:lvl7pPr indent="-304800" lvl="6" marL="32004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7pPr>
            <a:lvl8pPr indent="-304800" lvl="7" marL="36576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8pPr>
            <a:lvl9pPr indent="-304800" lvl="8" marL="4114800" rtl="0">
              <a:lnSpc>
                <a:spcPct val="115000"/>
              </a:lnSpc>
              <a:spcBef>
                <a:spcPts val="0"/>
              </a:spcBef>
              <a:spcAft>
                <a:spcPts val="0"/>
              </a:spcAft>
              <a:buClr>
                <a:schemeClr val="lt1"/>
              </a:buClr>
              <a:buSzPts val="1200"/>
              <a:buFont typeface="PT Sans"/>
              <a:buChar char="■"/>
              <a:defRPr sz="1200">
                <a:solidFill>
                  <a:schemeClr val="lt1"/>
                </a:solidFill>
                <a:latin typeface="PT Sans"/>
                <a:ea typeface="PT Sans"/>
                <a:cs typeface="PT Sans"/>
                <a:sym typeface="PT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8"/>
          <p:cNvSpPr txBox="1"/>
          <p:nvPr>
            <p:ph idx="1" type="body"/>
          </p:nvPr>
        </p:nvSpPr>
        <p:spPr>
          <a:xfrm>
            <a:off x="701100" y="1200150"/>
            <a:ext cx="3750600" cy="32976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1pPr>
            <a:lvl2pPr indent="-317500" lvl="1" marL="9144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2pPr>
            <a:lvl3pPr indent="-317500" lvl="2" marL="13716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3pPr>
            <a:lvl4pPr indent="-317500" lvl="3" marL="18288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4pPr>
            <a:lvl5pPr indent="-317500" lvl="4" marL="22860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5pPr>
            <a:lvl6pPr indent="-317500" lvl="5" marL="27432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6pPr>
            <a:lvl7pPr indent="-317500" lvl="6" marL="32004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7pPr>
            <a:lvl8pPr indent="-317500" lvl="7" marL="36576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8pPr>
            <a:lvl9pPr indent="-317500" lvl="8" marL="41148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9pPr>
          </a:lstStyle>
          <a:p/>
        </p:txBody>
      </p:sp>
      <p:sp>
        <p:nvSpPr>
          <p:cNvPr id="40" name="Google Shape;40;p8"/>
          <p:cNvSpPr txBox="1"/>
          <p:nvPr>
            <p:ph idx="2" type="body"/>
          </p:nvPr>
        </p:nvSpPr>
        <p:spPr>
          <a:xfrm>
            <a:off x="4692275" y="1200150"/>
            <a:ext cx="3777600" cy="33975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1pPr>
            <a:lvl2pPr indent="-317500" lvl="1" marL="9144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2pPr>
            <a:lvl3pPr indent="-317500" lvl="2" marL="13716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3pPr>
            <a:lvl4pPr indent="-317500" lvl="3" marL="18288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4pPr>
            <a:lvl5pPr indent="-317500" lvl="4" marL="22860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5pPr>
            <a:lvl6pPr indent="-317500" lvl="5" marL="27432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6pPr>
            <a:lvl7pPr indent="-317500" lvl="6" marL="32004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7pPr>
            <a:lvl8pPr indent="-317500" lvl="7" marL="36576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8pPr>
            <a:lvl9pPr indent="-317500" lvl="8" marL="4114800">
              <a:spcBef>
                <a:spcPts val="0"/>
              </a:spcBef>
              <a:spcAft>
                <a:spcPts val="0"/>
              </a:spcAft>
              <a:buClr>
                <a:schemeClr val="dk1"/>
              </a:buClr>
              <a:buSzPts val="1400"/>
              <a:buFont typeface="PT Sans"/>
              <a:buChar char="■"/>
              <a:defRPr>
                <a:solidFill>
                  <a:schemeClr val="dk1"/>
                </a:solidFill>
                <a:latin typeface="PT Sans"/>
                <a:ea typeface="PT Sans"/>
                <a:cs typeface="PT Sans"/>
                <a:sym typeface="PT Sans"/>
              </a:defRPr>
            </a:lvl9pPr>
          </a:lstStyle>
          <a:p/>
        </p:txBody>
      </p:sp>
      <p:sp>
        <p:nvSpPr>
          <p:cNvPr id="41" name="Google Shape;41;p8"/>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1"/>
                </a:solidFill>
              </a:defRPr>
            </a:lvl1pPr>
            <a:lvl2pPr lvl="1" algn="ctr">
              <a:buNone/>
              <a:defRPr sz="1000">
                <a:solidFill>
                  <a:schemeClr val="dk1"/>
                </a:solidFill>
              </a:defRPr>
            </a:lvl2pPr>
            <a:lvl3pPr lvl="2" algn="ctr">
              <a:buNone/>
              <a:defRPr sz="1000">
                <a:solidFill>
                  <a:schemeClr val="dk1"/>
                </a:solidFill>
              </a:defRPr>
            </a:lvl3pPr>
            <a:lvl4pPr lvl="3" algn="ctr">
              <a:buNone/>
              <a:defRPr sz="1000">
                <a:solidFill>
                  <a:schemeClr val="dk1"/>
                </a:solidFill>
              </a:defRPr>
            </a:lvl4pPr>
            <a:lvl5pPr lvl="4" algn="ctr">
              <a:buNone/>
              <a:defRPr sz="1000">
                <a:solidFill>
                  <a:schemeClr val="dk1"/>
                </a:solidFill>
              </a:defRPr>
            </a:lvl5pPr>
            <a:lvl6pPr lvl="5" algn="ctr">
              <a:buNone/>
              <a:defRPr sz="1000">
                <a:solidFill>
                  <a:schemeClr val="dk1"/>
                </a:solidFill>
              </a:defRPr>
            </a:lvl6pPr>
            <a:lvl7pPr lvl="6" algn="ctr">
              <a:buNone/>
              <a:defRPr sz="1000">
                <a:solidFill>
                  <a:schemeClr val="dk1"/>
                </a:solidFill>
              </a:defRPr>
            </a:lvl7pPr>
            <a:lvl8pPr lvl="7" algn="ctr">
              <a:buNone/>
              <a:defRPr sz="1000">
                <a:solidFill>
                  <a:schemeClr val="dk1"/>
                </a:solidFill>
              </a:defRPr>
            </a:lvl8pPr>
            <a:lvl9pPr lvl="8"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42" name="Google Shape;42;p8"/>
          <p:cNvSpPr txBox="1"/>
          <p:nvPr>
            <p:ph type="title"/>
          </p:nvPr>
        </p:nvSpPr>
        <p:spPr>
          <a:xfrm>
            <a:off x="701100" y="389600"/>
            <a:ext cx="7768800" cy="83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chemeClr val="dk1"/>
                </a:solidFill>
                <a:latin typeface="PT Sans"/>
                <a:ea typeface="PT Sans"/>
                <a:cs typeface="PT Sans"/>
                <a:sym typeface="PT Sans"/>
              </a:defRPr>
            </a:lvl1pPr>
            <a:lvl2pPr lvl="1" rtl="0">
              <a:spcBef>
                <a:spcPts val="0"/>
              </a:spcBef>
              <a:spcAft>
                <a:spcPts val="0"/>
              </a:spcAft>
              <a:buNone/>
              <a:defRPr sz="2400">
                <a:solidFill>
                  <a:schemeClr val="dk1"/>
                </a:solidFill>
                <a:latin typeface="PT Sans"/>
                <a:ea typeface="PT Sans"/>
                <a:cs typeface="PT Sans"/>
                <a:sym typeface="PT Sans"/>
              </a:defRPr>
            </a:lvl2pPr>
            <a:lvl3pPr lvl="2" rtl="0">
              <a:spcBef>
                <a:spcPts val="0"/>
              </a:spcBef>
              <a:spcAft>
                <a:spcPts val="0"/>
              </a:spcAft>
              <a:buNone/>
              <a:defRPr sz="2400">
                <a:solidFill>
                  <a:schemeClr val="dk1"/>
                </a:solidFill>
                <a:latin typeface="PT Sans"/>
                <a:ea typeface="PT Sans"/>
                <a:cs typeface="PT Sans"/>
                <a:sym typeface="PT Sans"/>
              </a:defRPr>
            </a:lvl3pPr>
            <a:lvl4pPr lvl="3" rtl="0">
              <a:spcBef>
                <a:spcPts val="0"/>
              </a:spcBef>
              <a:spcAft>
                <a:spcPts val="0"/>
              </a:spcAft>
              <a:buNone/>
              <a:defRPr sz="2400">
                <a:solidFill>
                  <a:schemeClr val="dk1"/>
                </a:solidFill>
                <a:latin typeface="PT Sans"/>
                <a:ea typeface="PT Sans"/>
                <a:cs typeface="PT Sans"/>
                <a:sym typeface="PT Sans"/>
              </a:defRPr>
            </a:lvl4pPr>
            <a:lvl5pPr lvl="4" rtl="0">
              <a:spcBef>
                <a:spcPts val="0"/>
              </a:spcBef>
              <a:spcAft>
                <a:spcPts val="0"/>
              </a:spcAft>
              <a:buNone/>
              <a:defRPr sz="2400">
                <a:solidFill>
                  <a:schemeClr val="dk1"/>
                </a:solidFill>
                <a:latin typeface="PT Sans"/>
                <a:ea typeface="PT Sans"/>
                <a:cs typeface="PT Sans"/>
                <a:sym typeface="PT Sans"/>
              </a:defRPr>
            </a:lvl5pPr>
            <a:lvl6pPr lvl="5" rtl="0">
              <a:spcBef>
                <a:spcPts val="0"/>
              </a:spcBef>
              <a:spcAft>
                <a:spcPts val="0"/>
              </a:spcAft>
              <a:buNone/>
              <a:defRPr sz="2400">
                <a:solidFill>
                  <a:schemeClr val="dk1"/>
                </a:solidFill>
                <a:latin typeface="PT Sans"/>
                <a:ea typeface="PT Sans"/>
                <a:cs typeface="PT Sans"/>
                <a:sym typeface="PT Sans"/>
              </a:defRPr>
            </a:lvl6pPr>
            <a:lvl7pPr lvl="6" rtl="0">
              <a:spcBef>
                <a:spcPts val="0"/>
              </a:spcBef>
              <a:spcAft>
                <a:spcPts val="0"/>
              </a:spcAft>
              <a:buNone/>
              <a:defRPr sz="2400">
                <a:solidFill>
                  <a:schemeClr val="dk1"/>
                </a:solidFill>
                <a:latin typeface="PT Sans"/>
                <a:ea typeface="PT Sans"/>
                <a:cs typeface="PT Sans"/>
                <a:sym typeface="PT Sans"/>
              </a:defRPr>
            </a:lvl7pPr>
            <a:lvl8pPr lvl="7" rtl="0">
              <a:spcBef>
                <a:spcPts val="0"/>
              </a:spcBef>
              <a:spcAft>
                <a:spcPts val="0"/>
              </a:spcAft>
              <a:buNone/>
              <a:defRPr sz="2400">
                <a:solidFill>
                  <a:schemeClr val="dk1"/>
                </a:solidFill>
                <a:latin typeface="PT Sans"/>
                <a:ea typeface="PT Sans"/>
                <a:cs typeface="PT Sans"/>
                <a:sym typeface="PT Sans"/>
              </a:defRPr>
            </a:lvl8pPr>
            <a:lvl9pPr lvl="8" rtl="0">
              <a:spcBef>
                <a:spcPts val="0"/>
              </a:spcBef>
              <a:spcAft>
                <a:spcPts val="0"/>
              </a:spcAft>
              <a:buNone/>
              <a:defRPr sz="2400">
                <a:solidFill>
                  <a:schemeClr val="dk1"/>
                </a:solidFill>
                <a:latin typeface="PT Sans"/>
                <a:ea typeface="PT Sans"/>
                <a:cs typeface="PT Sans"/>
                <a:sym typeface="PT Sans"/>
              </a:defRPr>
            </a:lvl9pPr>
          </a:lstStyle>
          <a:p/>
        </p:txBody>
      </p:sp>
      <p:pic>
        <p:nvPicPr>
          <p:cNvPr id="43" name="Google Shape;43;p8"/>
          <p:cNvPicPr preferRelativeResize="0"/>
          <p:nvPr/>
        </p:nvPicPr>
        <p:blipFill>
          <a:blip r:embed="rId2">
            <a:alphaModFix/>
          </a:blip>
          <a:stretch>
            <a:fillRect/>
          </a:stretch>
        </p:blipFill>
        <p:spPr>
          <a:xfrm>
            <a:off x="8498246" y="4497750"/>
            <a:ext cx="417150" cy="417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9"/>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1"/>
                </a:solidFill>
              </a:defRPr>
            </a:lvl1pPr>
            <a:lvl2pPr lvl="1" algn="ctr">
              <a:buNone/>
              <a:defRPr sz="1000">
                <a:solidFill>
                  <a:schemeClr val="dk1"/>
                </a:solidFill>
              </a:defRPr>
            </a:lvl2pPr>
            <a:lvl3pPr lvl="2" algn="ctr">
              <a:buNone/>
              <a:defRPr sz="1000">
                <a:solidFill>
                  <a:schemeClr val="dk1"/>
                </a:solidFill>
              </a:defRPr>
            </a:lvl3pPr>
            <a:lvl4pPr lvl="3" algn="ctr">
              <a:buNone/>
              <a:defRPr sz="1000">
                <a:solidFill>
                  <a:schemeClr val="dk1"/>
                </a:solidFill>
              </a:defRPr>
            </a:lvl4pPr>
            <a:lvl5pPr lvl="4" algn="ctr">
              <a:buNone/>
              <a:defRPr sz="1000">
                <a:solidFill>
                  <a:schemeClr val="dk1"/>
                </a:solidFill>
              </a:defRPr>
            </a:lvl5pPr>
            <a:lvl6pPr lvl="5" algn="ctr">
              <a:buNone/>
              <a:defRPr sz="1000">
                <a:solidFill>
                  <a:schemeClr val="dk1"/>
                </a:solidFill>
              </a:defRPr>
            </a:lvl6pPr>
            <a:lvl7pPr lvl="6" algn="ctr">
              <a:buNone/>
              <a:defRPr sz="1000">
                <a:solidFill>
                  <a:schemeClr val="dk1"/>
                </a:solidFill>
              </a:defRPr>
            </a:lvl7pPr>
            <a:lvl8pPr lvl="7" algn="ctr">
              <a:buNone/>
              <a:defRPr sz="1000">
                <a:solidFill>
                  <a:schemeClr val="dk1"/>
                </a:solidFill>
              </a:defRPr>
            </a:lvl8pPr>
            <a:lvl9pPr lvl="8"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46" name="Google Shape;46;p9"/>
          <p:cNvSpPr txBox="1"/>
          <p:nvPr>
            <p:ph type="title"/>
          </p:nvPr>
        </p:nvSpPr>
        <p:spPr>
          <a:xfrm>
            <a:off x="701100" y="389600"/>
            <a:ext cx="7768800" cy="836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2400">
                <a:solidFill>
                  <a:schemeClr val="dk1"/>
                </a:solidFill>
                <a:latin typeface="PT Sans"/>
                <a:ea typeface="PT Sans"/>
                <a:cs typeface="PT Sans"/>
                <a:sym typeface="PT Sans"/>
              </a:defRPr>
            </a:lvl1pPr>
            <a:lvl2pPr lvl="1" rtl="0">
              <a:spcBef>
                <a:spcPts val="0"/>
              </a:spcBef>
              <a:spcAft>
                <a:spcPts val="0"/>
              </a:spcAft>
              <a:buNone/>
              <a:defRPr sz="2400">
                <a:solidFill>
                  <a:schemeClr val="dk1"/>
                </a:solidFill>
                <a:latin typeface="PT Sans"/>
                <a:ea typeface="PT Sans"/>
                <a:cs typeface="PT Sans"/>
                <a:sym typeface="PT Sans"/>
              </a:defRPr>
            </a:lvl2pPr>
            <a:lvl3pPr lvl="2" rtl="0">
              <a:spcBef>
                <a:spcPts val="0"/>
              </a:spcBef>
              <a:spcAft>
                <a:spcPts val="0"/>
              </a:spcAft>
              <a:buNone/>
              <a:defRPr sz="2400">
                <a:solidFill>
                  <a:schemeClr val="dk1"/>
                </a:solidFill>
                <a:latin typeface="PT Sans"/>
                <a:ea typeface="PT Sans"/>
                <a:cs typeface="PT Sans"/>
                <a:sym typeface="PT Sans"/>
              </a:defRPr>
            </a:lvl3pPr>
            <a:lvl4pPr lvl="3" rtl="0">
              <a:spcBef>
                <a:spcPts val="0"/>
              </a:spcBef>
              <a:spcAft>
                <a:spcPts val="0"/>
              </a:spcAft>
              <a:buNone/>
              <a:defRPr sz="2400">
                <a:solidFill>
                  <a:schemeClr val="dk1"/>
                </a:solidFill>
                <a:latin typeface="PT Sans"/>
                <a:ea typeface="PT Sans"/>
                <a:cs typeface="PT Sans"/>
                <a:sym typeface="PT Sans"/>
              </a:defRPr>
            </a:lvl4pPr>
            <a:lvl5pPr lvl="4" rtl="0">
              <a:spcBef>
                <a:spcPts val="0"/>
              </a:spcBef>
              <a:spcAft>
                <a:spcPts val="0"/>
              </a:spcAft>
              <a:buNone/>
              <a:defRPr sz="2400">
                <a:solidFill>
                  <a:schemeClr val="dk1"/>
                </a:solidFill>
                <a:latin typeface="PT Sans"/>
                <a:ea typeface="PT Sans"/>
                <a:cs typeface="PT Sans"/>
                <a:sym typeface="PT Sans"/>
              </a:defRPr>
            </a:lvl5pPr>
            <a:lvl6pPr lvl="5" rtl="0">
              <a:spcBef>
                <a:spcPts val="0"/>
              </a:spcBef>
              <a:spcAft>
                <a:spcPts val="0"/>
              </a:spcAft>
              <a:buNone/>
              <a:defRPr sz="2400">
                <a:solidFill>
                  <a:schemeClr val="dk1"/>
                </a:solidFill>
                <a:latin typeface="PT Sans"/>
                <a:ea typeface="PT Sans"/>
                <a:cs typeface="PT Sans"/>
                <a:sym typeface="PT Sans"/>
              </a:defRPr>
            </a:lvl6pPr>
            <a:lvl7pPr lvl="6" rtl="0">
              <a:spcBef>
                <a:spcPts val="0"/>
              </a:spcBef>
              <a:spcAft>
                <a:spcPts val="0"/>
              </a:spcAft>
              <a:buNone/>
              <a:defRPr sz="2400">
                <a:solidFill>
                  <a:schemeClr val="dk1"/>
                </a:solidFill>
                <a:latin typeface="PT Sans"/>
                <a:ea typeface="PT Sans"/>
                <a:cs typeface="PT Sans"/>
                <a:sym typeface="PT Sans"/>
              </a:defRPr>
            </a:lvl7pPr>
            <a:lvl8pPr lvl="7" rtl="0">
              <a:spcBef>
                <a:spcPts val="0"/>
              </a:spcBef>
              <a:spcAft>
                <a:spcPts val="0"/>
              </a:spcAft>
              <a:buNone/>
              <a:defRPr sz="2400">
                <a:solidFill>
                  <a:schemeClr val="dk1"/>
                </a:solidFill>
                <a:latin typeface="PT Sans"/>
                <a:ea typeface="PT Sans"/>
                <a:cs typeface="PT Sans"/>
                <a:sym typeface="PT Sans"/>
              </a:defRPr>
            </a:lvl8pPr>
            <a:lvl9pPr lvl="8" rtl="0">
              <a:spcBef>
                <a:spcPts val="0"/>
              </a:spcBef>
              <a:spcAft>
                <a:spcPts val="0"/>
              </a:spcAft>
              <a:buNone/>
              <a:defRPr sz="2400">
                <a:solidFill>
                  <a:schemeClr val="dk1"/>
                </a:solidFill>
                <a:latin typeface="PT Sans"/>
                <a:ea typeface="PT Sans"/>
                <a:cs typeface="PT Sans"/>
                <a:sym typeface="PT Sans"/>
              </a:defRPr>
            </a:lvl9pPr>
          </a:lstStyle>
          <a:p/>
        </p:txBody>
      </p:sp>
      <p:pic>
        <p:nvPicPr>
          <p:cNvPr id="47" name="Google Shape;47;p9"/>
          <p:cNvPicPr preferRelativeResize="0"/>
          <p:nvPr/>
        </p:nvPicPr>
        <p:blipFill>
          <a:blip r:embed="rId2">
            <a:alphaModFix/>
          </a:blip>
          <a:stretch>
            <a:fillRect/>
          </a:stretch>
        </p:blipFill>
        <p:spPr>
          <a:xfrm>
            <a:off x="8498246" y="4497750"/>
            <a:ext cx="417150" cy="417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2" type="sldNum"/>
          </p:nvPr>
        </p:nvSpPr>
        <p:spPr>
          <a:xfrm>
            <a:off x="152391" y="4597576"/>
            <a:ext cx="548700" cy="393600"/>
          </a:xfrm>
          <a:prstGeom prst="rect">
            <a:avLst/>
          </a:prstGeom>
          <a:noFill/>
          <a:ln>
            <a:noFill/>
          </a:ln>
        </p:spPr>
        <p:txBody>
          <a:bodyPr anchorCtr="0" anchor="ctr" bIns="91425" lIns="91425" spcFirstLastPara="1" rIns="91425" wrap="square" tIns="91425">
            <a:noAutofit/>
          </a:bodyPr>
          <a:lstStyle>
            <a:lvl1pPr lvl="0" algn="ctr">
              <a:buNone/>
              <a:defRPr sz="1000">
                <a:solidFill>
                  <a:schemeClr val="dk1"/>
                </a:solidFill>
              </a:defRPr>
            </a:lvl1pPr>
            <a:lvl2pPr lvl="1" algn="ctr">
              <a:buNone/>
              <a:defRPr sz="1000">
                <a:solidFill>
                  <a:schemeClr val="dk1"/>
                </a:solidFill>
              </a:defRPr>
            </a:lvl2pPr>
            <a:lvl3pPr lvl="2" algn="ctr">
              <a:buNone/>
              <a:defRPr sz="1000">
                <a:solidFill>
                  <a:schemeClr val="dk1"/>
                </a:solidFill>
              </a:defRPr>
            </a:lvl3pPr>
            <a:lvl4pPr lvl="3" algn="ctr">
              <a:buNone/>
              <a:defRPr sz="1000">
                <a:solidFill>
                  <a:schemeClr val="dk1"/>
                </a:solidFill>
              </a:defRPr>
            </a:lvl4pPr>
            <a:lvl5pPr lvl="4" algn="ctr">
              <a:buNone/>
              <a:defRPr sz="1000">
                <a:solidFill>
                  <a:schemeClr val="dk1"/>
                </a:solidFill>
              </a:defRPr>
            </a:lvl5pPr>
            <a:lvl6pPr lvl="5" algn="ctr">
              <a:buNone/>
              <a:defRPr sz="1000">
                <a:solidFill>
                  <a:schemeClr val="dk1"/>
                </a:solidFill>
              </a:defRPr>
            </a:lvl6pPr>
            <a:lvl7pPr lvl="6" algn="ctr">
              <a:buNone/>
              <a:defRPr sz="1000">
                <a:solidFill>
                  <a:schemeClr val="dk1"/>
                </a:solidFill>
              </a:defRPr>
            </a:lvl7pPr>
            <a:lvl8pPr lvl="7" algn="ctr">
              <a:buNone/>
              <a:defRPr sz="1000">
                <a:solidFill>
                  <a:schemeClr val="dk1"/>
                </a:solidFill>
              </a:defRPr>
            </a:lvl8pPr>
            <a:lvl9pPr lvl="8" algn="ctr">
              <a:buNone/>
              <a:defRPr sz="1000">
                <a:solidFill>
                  <a:schemeClr val="dk1"/>
                </a:solidFill>
              </a:defRPr>
            </a:lvl9pPr>
          </a:lstStyle>
          <a:p>
            <a:pPr indent="0" lvl="0" marL="0" rtl="0" algn="ctr">
              <a:spcBef>
                <a:spcPts val="0"/>
              </a:spcBef>
              <a:spcAft>
                <a:spcPts val="0"/>
              </a:spcAft>
              <a:buNone/>
            </a:pPr>
            <a:fld id="{00000000-1234-1234-1234-123412341234}" type="slidenum">
              <a:rPr lang="nl"/>
              <a:t>‹#›</a:t>
            </a:fld>
            <a:endParaRPr/>
          </a:p>
        </p:txBody>
      </p:sp>
      <p:sp>
        <p:nvSpPr>
          <p:cNvPr id="50" name="Google Shape;50;p10"/>
          <p:cNvSpPr txBox="1"/>
          <p:nvPr>
            <p:ph type="title"/>
          </p:nvPr>
        </p:nvSpPr>
        <p:spPr>
          <a:xfrm>
            <a:off x="701100" y="4109900"/>
            <a:ext cx="7768800" cy="8361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2400">
                <a:solidFill>
                  <a:schemeClr val="dk1"/>
                </a:solidFill>
                <a:latin typeface="PT Sans"/>
                <a:ea typeface="PT Sans"/>
                <a:cs typeface="PT Sans"/>
                <a:sym typeface="PT Sans"/>
              </a:defRPr>
            </a:lvl1pPr>
            <a:lvl2pPr lvl="1" rtl="0" algn="ctr">
              <a:spcBef>
                <a:spcPts val="0"/>
              </a:spcBef>
              <a:spcAft>
                <a:spcPts val="0"/>
              </a:spcAft>
              <a:buNone/>
              <a:defRPr sz="2400">
                <a:solidFill>
                  <a:schemeClr val="dk1"/>
                </a:solidFill>
                <a:latin typeface="PT Sans"/>
                <a:ea typeface="PT Sans"/>
                <a:cs typeface="PT Sans"/>
                <a:sym typeface="PT Sans"/>
              </a:defRPr>
            </a:lvl2pPr>
            <a:lvl3pPr lvl="2" rtl="0" algn="ctr">
              <a:spcBef>
                <a:spcPts val="0"/>
              </a:spcBef>
              <a:spcAft>
                <a:spcPts val="0"/>
              </a:spcAft>
              <a:buNone/>
              <a:defRPr sz="2400">
                <a:solidFill>
                  <a:schemeClr val="dk1"/>
                </a:solidFill>
                <a:latin typeface="PT Sans"/>
                <a:ea typeface="PT Sans"/>
                <a:cs typeface="PT Sans"/>
                <a:sym typeface="PT Sans"/>
              </a:defRPr>
            </a:lvl3pPr>
            <a:lvl4pPr lvl="3" rtl="0" algn="ctr">
              <a:spcBef>
                <a:spcPts val="0"/>
              </a:spcBef>
              <a:spcAft>
                <a:spcPts val="0"/>
              </a:spcAft>
              <a:buNone/>
              <a:defRPr sz="2400">
                <a:solidFill>
                  <a:schemeClr val="dk1"/>
                </a:solidFill>
                <a:latin typeface="PT Sans"/>
                <a:ea typeface="PT Sans"/>
                <a:cs typeface="PT Sans"/>
                <a:sym typeface="PT Sans"/>
              </a:defRPr>
            </a:lvl4pPr>
            <a:lvl5pPr lvl="4" rtl="0" algn="ctr">
              <a:spcBef>
                <a:spcPts val="0"/>
              </a:spcBef>
              <a:spcAft>
                <a:spcPts val="0"/>
              </a:spcAft>
              <a:buNone/>
              <a:defRPr sz="2400">
                <a:solidFill>
                  <a:schemeClr val="dk1"/>
                </a:solidFill>
                <a:latin typeface="PT Sans"/>
                <a:ea typeface="PT Sans"/>
                <a:cs typeface="PT Sans"/>
                <a:sym typeface="PT Sans"/>
              </a:defRPr>
            </a:lvl5pPr>
            <a:lvl6pPr lvl="5" rtl="0" algn="ctr">
              <a:spcBef>
                <a:spcPts val="0"/>
              </a:spcBef>
              <a:spcAft>
                <a:spcPts val="0"/>
              </a:spcAft>
              <a:buNone/>
              <a:defRPr sz="2400">
                <a:solidFill>
                  <a:schemeClr val="dk1"/>
                </a:solidFill>
                <a:latin typeface="PT Sans"/>
                <a:ea typeface="PT Sans"/>
                <a:cs typeface="PT Sans"/>
                <a:sym typeface="PT Sans"/>
              </a:defRPr>
            </a:lvl6pPr>
            <a:lvl7pPr lvl="6" rtl="0" algn="ctr">
              <a:spcBef>
                <a:spcPts val="0"/>
              </a:spcBef>
              <a:spcAft>
                <a:spcPts val="0"/>
              </a:spcAft>
              <a:buNone/>
              <a:defRPr sz="2400">
                <a:solidFill>
                  <a:schemeClr val="dk1"/>
                </a:solidFill>
                <a:latin typeface="PT Sans"/>
                <a:ea typeface="PT Sans"/>
                <a:cs typeface="PT Sans"/>
                <a:sym typeface="PT Sans"/>
              </a:defRPr>
            </a:lvl7pPr>
            <a:lvl8pPr lvl="7" rtl="0" algn="ctr">
              <a:spcBef>
                <a:spcPts val="0"/>
              </a:spcBef>
              <a:spcAft>
                <a:spcPts val="0"/>
              </a:spcAft>
              <a:buNone/>
              <a:defRPr sz="2400">
                <a:solidFill>
                  <a:schemeClr val="dk1"/>
                </a:solidFill>
                <a:latin typeface="PT Sans"/>
                <a:ea typeface="PT Sans"/>
                <a:cs typeface="PT Sans"/>
                <a:sym typeface="PT Sans"/>
              </a:defRPr>
            </a:lvl8pPr>
            <a:lvl9pPr lvl="8" rtl="0" algn="ctr">
              <a:spcBef>
                <a:spcPts val="0"/>
              </a:spcBef>
              <a:spcAft>
                <a:spcPts val="0"/>
              </a:spcAft>
              <a:buNone/>
              <a:defRPr sz="2400">
                <a:solidFill>
                  <a:schemeClr val="dk1"/>
                </a:solidFill>
                <a:latin typeface="PT Sans"/>
                <a:ea typeface="PT Sans"/>
                <a:cs typeface="PT Sans"/>
                <a:sym typeface="PT Sans"/>
              </a:defRPr>
            </a:lvl9pPr>
          </a:lstStyle>
          <a:p/>
        </p:txBody>
      </p:sp>
      <p:pic>
        <p:nvPicPr>
          <p:cNvPr id="51" name="Google Shape;51;p10"/>
          <p:cNvPicPr preferRelativeResize="0"/>
          <p:nvPr/>
        </p:nvPicPr>
        <p:blipFill>
          <a:blip r:embed="rId2">
            <a:alphaModFix/>
          </a:blip>
          <a:stretch>
            <a:fillRect/>
          </a:stretch>
        </p:blipFill>
        <p:spPr>
          <a:xfrm>
            <a:off x="8498246" y="4497750"/>
            <a:ext cx="417150" cy="4171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25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6.jpg"/><Relationship Id="rId6"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idx="1" type="subTitle"/>
          </p:nvPr>
        </p:nvSpPr>
        <p:spPr>
          <a:xfrm>
            <a:off x="762125" y="4597500"/>
            <a:ext cx="7383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Voorstellen Ivon Geurts van Kessel van oamkb Asten en Prinsjesdag 2020</a:t>
            </a:r>
            <a:endParaRPr/>
          </a:p>
        </p:txBody>
      </p:sp>
      <p:sp>
        <p:nvSpPr>
          <p:cNvPr id="95" name="Google Shape;95;p17"/>
          <p:cNvSpPr txBox="1"/>
          <p:nvPr>
            <p:ph type="title"/>
          </p:nvPr>
        </p:nvSpPr>
        <p:spPr>
          <a:xfrm>
            <a:off x="762000" y="2908225"/>
            <a:ext cx="7383900" cy="160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PURE ONDERNEMERS 9 oktober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idx="1" type="body"/>
          </p:nvPr>
        </p:nvSpPr>
        <p:spPr>
          <a:xfrm>
            <a:off x="701100" y="2177500"/>
            <a:ext cx="7697700" cy="2966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nl" sz="1400"/>
              <a:t>Heffingskorting en arbeidskorting gaan omhoog</a:t>
            </a:r>
            <a:r>
              <a:rPr lang="nl" sz="1400"/>
              <a:t>. Als je werkt, hou je hierdoor netto meer over.</a:t>
            </a:r>
            <a:endParaRPr sz="1400"/>
          </a:p>
          <a:p>
            <a:pPr indent="-317500" lvl="0" marL="457200" rtl="0" algn="l">
              <a:lnSpc>
                <a:spcPct val="150000"/>
              </a:lnSpc>
              <a:spcBef>
                <a:spcPts val="0"/>
              </a:spcBef>
              <a:spcAft>
                <a:spcPts val="0"/>
              </a:spcAft>
              <a:buSzPts val="1400"/>
              <a:buChar char="●"/>
            </a:pPr>
            <a:r>
              <a:rPr lang="nl" sz="1400"/>
              <a:t>De aftrekposten zijn in de hoogste schijf nog maar voor 43% aftrekbaar (dit was 46% in 2020). Dit zijn de aftrekposten als ondernemer (zelfstandigenaftrek, MKB-winstvrijstelling), maar ook rente eigen woning, ziektekosten en scholingskosten.</a:t>
            </a:r>
            <a:endParaRPr sz="1400"/>
          </a:p>
          <a:p>
            <a:pPr indent="-317500" lvl="0" marL="457200" rtl="0" algn="l">
              <a:lnSpc>
                <a:spcPct val="150000"/>
              </a:lnSpc>
              <a:spcBef>
                <a:spcPts val="0"/>
              </a:spcBef>
              <a:spcAft>
                <a:spcPts val="0"/>
              </a:spcAft>
              <a:buSzPts val="1400"/>
              <a:buChar char="●"/>
            </a:pPr>
            <a:r>
              <a:rPr lang="nl" sz="1400"/>
              <a:t>Het </a:t>
            </a:r>
            <a:r>
              <a:rPr lang="nl" sz="1400"/>
              <a:t>eigenwoningforfait</a:t>
            </a:r>
            <a:r>
              <a:rPr lang="nl" sz="1400"/>
              <a:t> gaat wel omlaag; voor de meeste huiseigenaren van 0,6% van de WOZ waarde in 2020 naar 0,5% in 2021.</a:t>
            </a:r>
            <a:endParaRPr sz="1400"/>
          </a:p>
          <a:p>
            <a:pPr indent="-317500" lvl="0" marL="457200" rtl="0" algn="l">
              <a:lnSpc>
                <a:spcPct val="150000"/>
              </a:lnSpc>
              <a:spcBef>
                <a:spcPts val="0"/>
              </a:spcBef>
              <a:spcAft>
                <a:spcPts val="0"/>
              </a:spcAft>
              <a:buSzPts val="1400"/>
              <a:buChar char="●"/>
            </a:pPr>
            <a:r>
              <a:rPr lang="nl" sz="1400"/>
              <a:t>Er komt een korting in 2021 en 2022 voor Baangerelateerde Investeringen. Dus investeringen in bijv. machines, waardoor mensen werk behouden.</a:t>
            </a:r>
            <a:endParaRPr sz="1400"/>
          </a:p>
          <a:p>
            <a:pPr indent="0" lvl="0" marL="457200" rtl="0" algn="l">
              <a:lnSpc>
                <a:spcPct val="150000"/>
              </a:lnSpc>
              <a:spcBef>
                <a:spcPts val="0"/>
              </a:spcBef>
              <a:spcAft>
                <a:spcPts val="0"/>
              </a:spcAft>
              <a:buNone/>
            </a:pPr>
            <a:r>
              <a:t/>
            </a:r>
            <a:endParaRPr sz="1400"/>
          </a:p>
        </p:txBody>
      </p:sp>
      <p:sp>
        <p:nvSpPr>
          <p:cNvPr id="154" name="Google Shape;154;p26"/>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03. </a:t>
            </a:r>
            <a:r>
              <a:rPr lang="nl"/>
              <a:t>INKOMSTENBELASTING</a:t>
            </a:r>
            <a:endParaRPr/>
          </a:p>
        </p:txBody>
      </p:sp>
      <p:pic>
        <p:nvPicPr>
          <p:cNvPr id="155" name="Google Shape;155;p26"/>
          <p:cNvPicPr preferRelativeResize="0"/>
          <p:nvPr/>
        </p:nvPicPr>
        <p:blipFill>
          <a:blip r:embed="rId3">
            <a:alphaModFix/>
          </a:blip>
          <a:stretch>
            <a:fillRect/>
          </a:stretch>
        </p:blipFill>
        <p:spPr>
          <a:xfrm>
            <a:off x="8496675" y="4597450"/>
            <a:ext cx="430950" cy="4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 calcmode="lin" valueType="num">
                                      <p:cBhvr additive="base">
                                        <p:cTn dur="5000"/>
                                        <p:tgtEl>
                                          <p:spTgt spid="153">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 calcmode="lin" valueType="num">
                                      <p:cBhvr additive="base">
                                        <p:cTn dur="5000"/>
                                        <p:tgtEl>
                                          <p:spTgt spid="153">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 calcmode="lin" valueType="num">
                                      <p:cBhvr additive="base">
                                        <p:cTn dur="5000"/>
                                        <p:tgtEl>
                                          <p:spTgt spid="153">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 calcmode="lin" valueType="num">
                                      <p:cBhvr additive="base">
                                        <p:cTn dur="5000"/>
                                        <p:tgtEl>
                                          <p:spTgt spid="153">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 calcmode="lin" valueType="num">
                                      <p:cBhvr additive="base">
                                        <p:cTn dur="5000"/>
                                        <p:tgtEl>
                                          <p:spTgt spid="15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 type="body"/>
          </p:nvPr>
        </p:nvSpPr>
        <p:spPr>
          <a:xfrm>
            <a:off x="701100" y="2292600"/>
            <a:ext cx="7697700" cy="2458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p>
          <a:p>
            <a:pPr indent="-317500" lvl="0" marL="457200" rtl="0" algn="l">
              <a:lnSpc>
                <a:spcPct val="150000"/>
              </a:lnSpc>
              <a:spcBef>
                <a:spcPts val="0"/>
              </a:spcBef>
              <a:spcAft>
                <a:spcPts val="0"/>
              </a:spcAft>
              <a:buSzPts val="1400"/>
              <a:buChar char="●"/>
            </a:pPr>
            <a:r>
              <a:rPr lang="nl" sz="1400"/>
              <a:t>Box 3 vermogen wordt opnieuw ingedeeld. Per persoon is € 50.000 vrij van belasting (dit was € 30.846). Tussen € 50.000 en € 100.000 (was € 30.846 en 103.643) betaal je 1,9% (was 1,8%), vanaf € 100.000 tot € 1mln (was € 103.643 en € 1,036 mln) betaal je 4,52% (was 4,2%) en boven € 1 mln (was € 1,036 mln) betaal je 5,69% (was 5,28%). Dit komt doordat enerzijds het rendement op sparen lager wordt verondersteld, maar anderzijds het rendement op beleggen hoger. Als je meer vermogen hebt, wordt dus verondersteld dat je meer belegt.</a:t>
            </a:r>
            <a:endParaRPr sz="1400"/>
          </a:p>
        </p:txBody>
      </p:sp>
      <p:sp>
        <p:nvSpPr>
          <p:cNvPr id="161" name="Google Shape;161;p27"/>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03. INKOMSTENBELASTING</a:t>
            </a:r>
            <a:endParaRPr/>
          </a:p>
        </p:txBody>
      </p:sp>
      <p:pic>
        <p:nvPicPr>
          <p:cNvPr id="162" name="Google Shape;162;p27"/>
          <p:cNvPicPr preferRelativeResize="0"/>
          <p:nvPr/>
        </p:nvPicPr>
        <p:blipFill>
          <a:blip r:embed="rId3">
            <a:alphaModFix/>
          </a:blip>
          <a:stretch>
            <a:fillRect/>
          </a:stretch>
        </p:blipFill>
        <p:spPr>
          <a:xfrm>
            <a:off x="8496675" y="4597450"/>
            <a:ext cx="430950" cy="4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 calcmode="lin" valueType="num">
                                      <p:cBhvr additive="base">
                                        <p:cTn dur="5000"/>
                                        <p:tgtEl>
                                          <p:spTgt spid="160">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 calcmode="lin" valueType="num">
                                      <p:cBhvr additive="base">
                                        <p:cTn dur="5000"/>
                                        <p:tgtEl>
                                          <p:spTgt spid="16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aphicFrame>
        <p:nvGraphicFramePr>
          <p:cNvPr id="167" name="Google Shape;167;p28"/>
          <p:cNvGraphicFramePr/>
          <p:nvPr/>
        </p:nvGraphicFramePr>
        <p:xfrm>
          <a:off x="952500" y="95250"/>
          <a:ext cx="3000000" cy="3000000"/>
        </p:xfrm>
        <a:graphic>
          <a:graphicData uri="http://schemas.openxmlformats.org/drawingml/2006/table">
            <a:tbl>
              <a:tblPr>
                <a:noFill/>
                <a:tableStyleId>{87B89ED0-CB0E-4237-A7CE-6C3412D61A9D}</a:tableStyleId>
              </a:tblPr>
              <a:tblGrid>
                <a:gridCol w="2089275"/>
                <a:gridCol w="833650"/>
                <a:gridCol w="731625"/>
                <a:gridCol w="382850"/>
                <a:gridCol w="1341950"/>
              </a:tblGrid>
              <a:tr h="396125">
                <a:tc>
                  <a:txBody>
                    <a:bodyPr/>
                    <a:lstStyle/>
                    <a:p>
                      <a:pPr indent="0" lvl="0" marL="0" rtl="0" algn="l">
                        <a:spcBef>
                          <a:spcPts val="0"/>
                        </a:spcBef>
                        <a:spcAft>
                          <a:spcPts val="0"/>
                        </a:spcAft>
                        <a:buNone/>
                      </a:pPr>
                      <a:r>
                        <a:rPr b="1" lang="nl" sz="1100" u="sng"/>
                        <a:t>Belastingheffing vergelijking</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2020</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2021</a:t>
                      </a:r>
                      <a:endParaRPr b="1" sz="1000"/>
                    </a:p>
                  </a:txBody>
                  <a:tcPr marT="91425" marB="91425" marR="91425" marL="91425"/>
                </a:tc>
              </a:tr>
              <a:tr h="313000">
                <a:tc>
                  <a:txBody>
                    <a:bodyPr/>
                    <a:lstStyle/>
                    <a:p>
                      <a:pPr indent="0" lvl="0" marL="0" rtl="0" algn="l">
                        <a:spcBef>
                          <a:spcPts val="0"/>
                        </a:spcBef>
                        <a:spcAft>
                          <a:spcPts val="0"/>
                        </a:spcAft>
                        <a:buNone/>
                      </a:pPr>
                      <a:r>
                        <a:rPr lang="nl" sz="1000"/>
                        <a:t>Winst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50.000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50.000</a:t>
                      </a:r>
                      <a:endParaRPr sz="1000"/>
                    </a:p>
                  </a:txBody>
                  <a:tcPr marT="91425" marB="91425" marR="91425" marL="91425"/>
                </a:tc>
              </a:tr>
              <a:tr h="335700">
                <a:tc>
                  <a:txBody>
                    <a:bodyPr/>
                    <a:lstStyle/>
                    <a:p>
                      <a:pPr indent="0" lvl="0" marL="0" rtl="0" algn="l">
                        <a:spcBef>
                          <a:spcPts val="0"/>
                        </a:spcBef>
                        <a:spcAft>
                          <a:spcPts val="0"/>
                        </a:spcAft>
                        <a:buNone/>
                      </a:pPr>
                      <a:r>
                        <a:rPr lang="nl" sz="1000"/>
                        <a:t>Zelfstandigenaftrek</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-7.030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-6.670</a:t>
                      </a:r>
                      <a:endParaRPr sz="1000"/>
                    </a:p>
                  </a:txBody>
                  <a:tcPr marT="91425" marB="91425" marR="91425" marL="91425"/>
                </a:tc>
              </a:tr>
              <a:tr h="297800">
                <a:tc>
                  <a:txBody>
                    <a:bodyPr/>
                    <a:lstStyle/>
                    <a:p>
                      <a:pPr indent="0" lvl="0" marL="0" rtl="0" algn="l">
                        <a:spcBef>
                          <a:spcPts val="0"/>
                        </a:spcBef>
                        <a:spcAft>
                          <a:spcPts val="0"/>
                        </a:spcAft>
                        <a:buNone/>
                      </a:pPr>
                      <a:r>
                        <a:rPr lang="nl" sz="1000"/>
                        <a:t>MKB-winstvrijstelling (14%)</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-6.016</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-6.066</a:t>
                      </a:r>
                      <a:endParaRPr sz="1000"/>
                    </a:p>
                  </a:txBody>
                  <a:tcPr marT="91425" marB="91425" marR="91425" marL="91425"/>
                </a:tc>
              </a:tr>
              <a:tr h="320475">
                <a:tc>
                  <a:txBody>
                    <a:bodyPr/>
                    <a:lstStyle/>
                    <a:p>
                      <a:pPr indent="0" lvl="0" marL="0" rtl="0" algn="l">
                        <a:spcBef>
                          <a:spcPts val="0"/>
                        </a:spcBef>
                        <a:spcAft>
                          <a:spcPts val="0"/>
                        </a:spcAft>
                        <a:buNone/>
                      </a:pPr>
                      <a:r>
                        <a:rPr lang="nl" sz="1000"/>
                        <a:t>Hypotheekrente</a:t>
                      </a:r>
                      <a:endParaRPr/>
                    </a:p>
                  </a:txBody>
                  <a:tcPr marT="91425" marB="91425" marR="91425" marL="91425"/>
                </a:tc>
                <a:tc>
                  <a:txBody>
                    <a:bodyPr/>
                    <a:lstStyle/>
                    <a:p>
                      <a:pPr indent="0" lvl="0" marL="0" rtl="0" algn="l">
                        <a:spcBef>
                          <a:spcPts val="0"/>
                        </a:spcBef>
                        <a:spcAft>
                          <a:spcPts val="0"/>
                        </a:spcAft>
                        <a:buNone/>
                      </a:pPr>
                      <a:r>
                        <a:rPr lang="nl" sz="1000"/>
                        <a:t>Rente 3%</a:t>
                      </a:r>
                      <a:endParaRPr/>
                    </a:p>
                  </a:txBody>
                  <a:tcPr marT="91425" marB="91425" marR="91425" marL="91425"/>
                </a:tc>
                <a:tc>
                  <a:txBody>
                    <a:bodyPr/>
                    <a:lstStyle/>
                    <a:p>
                      <a:pPr indent="0" lvl="0" marL="0" rtl="0" algn="ctr">
                        <a:spcBef>
                          <a:spcPts val="0"/>
                        </a:spcBef>
                        <a:spcAft>
                          <a:spcPts val="0"/>
                        </a:spcAft>
                        <a:buNone/>
                      </a:pPr>
                      <a:r>
                        <a:rPr lang="nl" sz="1000"/>
                        <a:t>-10.500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-10.500</a:t>
                      </a:r>
                      <a:endParaRPr sz="1000"/>
                    </a:p>
                  </a:txBody>
                  <a:tcPr marT="91425" marB="91425" marR="91425" marL="91425"/>
                </a:tc>
              </a:tr>
              <a:tr h="335625">
                <a:tc>
                  <a:txBody>
                    <a:bodyPr/>
                    <a:lstStyle/>
                    <a:p>
                      <a:pPr indent="0" lvl="0" marL="0" rtl="0" algn="l">
                        <a:spcBef>
                          <a:spcPts val="0"/>
                        </a:spcBef>
                        <a:spcAft>
                          <a:spcPts val="0"/>
                        </a:spcAft>
                        <a:buNone/>
                      </a:pPr>
                      <a:r>
                        <a:rPr lang="nl" sz="1000"/>
                        <a:t>Eigen woningforfait</a:t>
                      </a:r>
                      <a:endParaRPr/>
                    </a:p>
                  </a:txBody>
                  <a:tcPr marT="91425" marB="91425" marR="91425" marL="91425"/>
                </a:tc>
                <a:tc>
                  <a:txBody>
                    <a:bodyPr/>
                    <a:lstStyle/>
                    <a:p>
                      <a:pPr indent="0" lvl="0" marL="0" rtl="0" algn="l">
                        <a:spcBef>
                          <a:spcPts val="0"/>
                        </a:spcBef>
                        <a:spcAft>
                          <a:spcPts val="0"/>
                        </a:spcAft>
                        <a:buNone/>
                      </a:pPr>
                      <a:r>
                        <a:rPr lang="nl" sz="1000"/>
                        <a:t>WOZ: 350.000</a:t>
                      </a:r>
                      <a:endParaRPr/>
                    </a:p>
                  </a:txBody>
                  <a:tcPr marT="91425" marB="91425" marR="91425" marL="91425"/>
                </a:tc>
                <a:tc>
                  <a:txBody>
                    <a:bodyPr/>
                    <a:lstStyle/>
                    <a:p>
                      <a:pPr indent="0" lvl="0" marL="0" rtl="0" algn="ctr">
                        <a:spcBef>
                          <a:spcPts val="0"/>
                        </a:spcBef>
                        <a:spcAft>
                          <a:spcPts val="0"/>
                        </a:spcAft>
                        <a:buNone/>
                      </a:pPr>
                      <a:r>
                        <a:rPr lang="nl" sz="1000"/>
                        <a:t>2.100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1.750</a:t>
                      </a:r>
                      <a:endParaRPr sz="1000"/>
                    </a:p>
                  </a:txBody>
                  <a:tcPr marT="91425" marB="91425" marR="91425" marL="91425"/>
                </a:tc>
              </a:tr>
              <a:tr h="335600">
                <a:tc>
                  <a:txBody>
                    <a:bodyPr/>
                    <a:lstStyle/>
                    <a:p>
                      <a:pPr indent="0" lvl="0" marL="0" rtl="0" algn="l">
                        <a:spcBef>
                          <a:spcPts val="0"/>
                        </a:spcBef>
                        <a:spcAft>
                          <a:spcPts val="0"/>
                        </a:spcAft>
                        <a:buNone/>
                      </a:pPr>
                      <a:r>
                        <a:rPr lang="nl" sz="1000"/>
                        <a:t>Belastbaar inkomen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28.554</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28.514</a:t>
                      </a:r>
                      <a:endParaRPr sz="1000"/>
                    </a:p>
                  </a:txBody>
                  <a:tcPr marT="91425" marB="91425" marR="91425" marL="91425"/>
                </a:tc>
              </a:tr>
              <a:tr h="328050">
                <a:tc>
                  <a:txBody>
                    <a:bodyPr/>
                    <a:lstStyle/>
                    <a:p>
                      <a:pPr indent="0" lvl="0" marL="0" rtl="0" algn="l">
                        <a:spcBef>
                          <a:spcPts val="0"/>
                        </a:spcBef>
                        <a:spcAft>
                          <a:spcPts val="0"/>
                        </a:spcAft>
                        <a:buNone/>
                      </a:pPr>
                      <a:r>
                        <a:rPr lang="nl" sz="1000"/>
                        <a:t>Inkomstenbelasting en premies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10.663</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10.579</a:t>
                      </a:r>
                      <a:endParaRPr sz="1000"/>
                    </a:p>
                  </a:txBody>
                  <a:tcPr marT="91425" marB="91425" marR="91425" marL="91425"/>
                </a:tc>
              </a:tr>
              <a:tr h="335600">
                <a:tc>
                  <a:txBody>
                    <a:bodyPr/>
                    <a:lstStyle/>
                    <a:p>
                      <a:pPr indent="0" lvl="0" marL="0" rtl="0" algn="l">
                        <a:spcBef>
                          <a:spcPts val="0"/>
                        </a:spcBef>
                        <a:spcAft>
                          <a:spcPts val="0"/>
                        </a:spcAft>
                        <a:buNone/>
                      </a:pPr>
                      <a:r>
                        <a:rPr lang="nl" sz="1000"/>
                        <a:t>Algemene heffingskorting</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-2.267</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-2.667</a:t>
                      </a:r>
                      <a:endParaRPr sz="1000"/>
                    </a:p>
                  </a:txBody>
                  <a:tcPr marT="91425" marB="91425" marR="91425" marL="91425"/>
                </a:tc>
              </a:tr>
              <a:tr h="320475">
                <a:tc>
                  <a:txBody>
                    <a:bodyPr/>
                    <a:lstStyle/>
                    <a:p>
                      <a:pPr indent="0" lvl="0" marL="0" rtl="0" algn="l">
                        <a:spcBef>
                          <a:spcPts val="0"/>
                        </a:spcBef>
                        <a:spcAft>
                          <a:spcPts val="0"/>
                        </a:spcAft>
                        <a:buNone/>
                      </a:pPr>
                      <a:r>
                        <a:rPr lang="nl" sz="1000"/>
                        <a:t>Arbeidskorting </a:t>
                      </a:r>
                      <a:endParaRPr sz="10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-2.917</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-3.819</a:t>
                      </a:r>
                      <a:endParaRPr sz="1000"/>
                    </a:p>
                  </a:txBody>
                  <a:tcPr marT="91425" marB="91425" marR="91425" marL="91425"/>
                </a:tc>
              </a:tr>
              <a:tr h="328050">
                <a:tc>
                  <a:txBody>
                    <a:bodyPr/>
                    <a:lstStyle/>
                    <a:p>
                      <a:pPr indent="0" lvl="0" marL="0" rtl="0" algn="l">
                        <a:spcBef>
                          <a:spcPts val="0"/>
                        </a:spcBef>
                        <a:spcAft>
                          <a:spcPts val="0"/>
                        </a:spcAft>
                        <a:buNone/>
                      </a:pPr>
                      <a:r>
                        <a:rPr b="1" lang="nl" sz="1000"/>
                        <a:t>Te betalen inkomstenbelasting</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5.479</a:t>
                      </a:r>
                      <a:endParaRPr b="1"/>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4.093</a:t>
                      </a:r>
                      <a:endParaRPr b="1" sz="1000"/>
                    </a:p>
                  </a:txBody>
                  <a:tcPr marT="91425" marB="91425" marR="91425" marL="91425"/>
                </a:tc>
              </a:tr>
              <a:tr h="322825">
                <a:tc>
                  <a:txBody>
                    <a:bodyPr/>
                    <a:lstStyle/>
                    <a:p>
                      <a:pPr indent="0" lvl="0" marL="0" rtl="0" algn="l">
                        <a:spcBef>
                          <a:spcPts val="0"/>
                        </a:spcBef>
                        <a:spcAft>
                          <a:spcPts val="0"/>
                        </a:spcAft>
                        <a:buNone/>
                      </a:pPr>
                      <a:r>
                        <a:rPr b="1" lang="nl" sz="1000"/>
                        <a:t>Besteedbaar jaarinkomen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44.521</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45.907</a:t>
                      </a:r>
                      <a:endParaRPr b="1" sz="1000"/>
                    </a:p>
                  </a:txBody>
                  <a:tcPr marT="91425" marB="91425" marR="91425" marL="91425"/>
                </a:tc>
              </a:tr>
              <a:tr h="413100">
                <a:tc>
                  <a:txBody>
                    <a:bodyPr/>
                    <a:lstStyle/>
                    <a:p>
                      <a:pPr indent="0" lvl="0" marL="0" rtl="0" algn="l">
                        <a:spcBef>
                          <a:spcPts val="0"/>
                        </a:spcBef>
                        <a:spcAft>
                          <a:spcPts val="0"/>
                        </a:spcAft>
                        <a:buNone/>
                      </a:pPr>
                      <a:r>
                        <a:rPr b="1" lang="nl" sz="1000"/>
                        <a:t>Belastingdruk in percentage van de winst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11,0%</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8,2%</a:t>
                      </a:r>
                      <a:endParaRPr b="1" sz="10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p29"/>
          <p:cNvGraphicFramePr/>
          <p:nvPr/>
        </p:nvGraphicFramePr>
        <p:xfrm>
          <a:off x="952500" y="95250"/>
          <a:ext cx="3000000" cy="3000000"/>
        </p:xfrm>
        <a:graphic>
          <a:graphicData uri="http://schemas.openxmlformats.org/drawingml/2006/table">
            <a:tbl>
              <a:tblPr>
                <a:noFill/>
                <a:tableStyleId>{87B89ED0-CB0E-4237-A7CE-6C3412D61A9D}</a:tableStyleId>
              </a:tblPr>
              <a:tblGrid>
                <a:gridCol w="2076475"/>
                <a:gridCol w="794150"/>
                <a:gridCol w="771825"/>
                <a:gridCol w="382850"/>
                <a:gridCol w="1231150"/>
              </a:tblGrid>
              <a:tr h="396125">
                <a:tc>
                  <a:txBody>
                    <a:bodyPr/>
                    <a:lstStyle/>
                    <a:p>
                      <a:pPr indent="0" lvl="0" marL="0" rtl="0" algn="l">
                        <a:spcBef>
                          <a:spcPts val="0"/>
                        </a:spcBef>
                        <a:spcAft>
                          <a:spcPts val="0"/>
                        </a:spcAft>
                        <a:buNone/>
                      </a:pPr>
                      <a:r>
                        <a:rPr b="1" lang="nl" sz="1100" u="sng"/>
                        <a:t>Belastingheffing vergelijking</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2020</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2021</a:t>
                      </a:r>
                      <a:endParaRPr b="1" sz="1000"/>
                    </a:p>
                  </a:txBody>
                  <a:tcPr marT="91425" marB="91425" marR="91425" marL="91425"/>
                </a:tc>
              </a:tr>
              <a:tr h="298125">
                <a:tc>
                  <a:txBody>
                    <a:bodyPr/>
                    <a:lstStyle/>
                    <a:p>
                      <a:pPr indent="0" lvl="0" marL="0" rtl="0" algn="l">
                        <a:spcBef>
                          <a:spcPts val="0"/>
                        </a:spcBef>
                        <a:spcAft>
                          <a:spcPts val="0"/>
                        </a:spcAft>
                        <a:buNone/>
                      </a:pPr>
                      <a:r>
                        <a:rPr lang="nl" sz="1000"/>
                        <a:t>Winst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75.000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75.000</a:t>
                      </a:r>
                      <a:endParaRPr sz="1000"/>
                    </a:p>
                  </a:txBody>
                  <a:tcPr marT="91425" marB="91425" marR="91425" marL="91425"/>
                </a:tc>
              </a:tr>
              <a:tr h="335700">
                <a:tc>
                  <a:txBody>
                    <a:bodyPr/>
                    <a:lstStyle/>
                    <a:p>
                      <a:pPr indent="0" lvl="0" marL="0" rtl="0" algn="l">
                        <a:spcBef>
                          <a:spcPts val="0"/>
                        </a:spcBef>
                        <a:spcAft>
                          <a:spcPts val="0"/>
                        </a:spcAft>
                        <a:buNone/>
                      </a:pPr>
                      <a:r>
                        <a:rPr lang="nl" sz="1000"/>
                        <a:t>Zelfstandigenaftrek</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-7.030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-6.670</a:t>
                      </a:r>
                      <a:endParaRPr sz="1000"/>
                    </a:p>
                  </a:txBody>
                  <a:tcPr marT="91425" marB="91425" marR="91425" marL="91425"/>
                </a:tc>
              </a:tr>
              <a:tr h="297800">
                <a:tc>
                  <a:txBody>
                    <a:bodyPr/>
                    <a:lstStyle/>
                    <a:p>
                      <a:pPr indent="0" lvl="0" marL="0" rtl="0" algn="l">
                        <a:spcBef>
                          <a:spcPts val="0"/>
                        </a:spcBef>
                        <a:spcAft>
                          <a:spcPts val="0"/>
                        </a:spcAft>
                        <a:buNone/>
                      </a:pPr>
                      <a:r>
                        <a:rPr lang="nl" sz="1000"/>
                        <a:t>MKB-winstvrijstelling (14%)</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-9.516</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-9.566</a:t>
                      </a:r>
                      <a:endParaRPr sz="1000"/>
                    </a:p>
                  </a:txBody>
                  <a:tcPr marT="91425" marB="91425" marR="91425" marL="91425"/>
                </a:tc>
              </a:tr>
              <a:tr h="320475">
                <a:tc>
                  <a:txBody>
                    <a:bodyPr/>
                    <a:lstStyle/>
                    <a:p>
                      <a:pPr indent="0" lvl="0" marL="0" rtl="0" algn="l">
                        <a:spcBef>
                          <a:spcPts val="0"/>
                        </a:spcBef>
                        <a:spcAft>
                          <a:spcPts val="0"/>
                        </a:spcAft>
                        <a:buNone/>
                      </a:pPr>
                      <a:r>
                        <a:rPr lang="nl" sz="1000"/>
                        <a:t>Hypotheekrente</a:t>
                      </a:r>
                      <a:endParaRPr/>
                    </a:p>
                  </a:txBody>
                  <a:tcPr marT="91425" marB="91425" marR="91425" marL="91425"/>
                </a:tc>
                <a:tc>
                  <a:txBody>
                    <a:bodyPr/>
                    <a:lstStyle/>
                    <a:p>
                      <a:pPr indent="0" lvl="0" marL="0" rtl="0" algn="l">
                        <a:spcBef>
                          <a:spcPts val="0"/>
                        </a:spcBef>
                        <a:spcAft>
                          <a:spcPts val="0"/>
                        </a:spcAft>
                        <a:buNone/>
                      </a:pPr>
                      <a:r>
                        <a:rPr lang="nl" sz="1000"/>
                        <a:t>Rente 3%</a:t>
                      </a:r>
                      <a:endParaRPr/>
                    </a:p>
                  </a:txBody>
                  <a:tcPr marT="91425" marB="91425" marR="91425" marL="91425"/>
                </a:tc>
                <a:tc>
                  <a:txBody>
                    <a:bodyPr/>
                    <a:lstStyle/>
                    <a:p>
                      <a:pPr indent="0" lvl="0" marL="0" rtl="0" algn="ctr">
                        <a:spcBef>
                          <a:spcPts val="0"/>
                        </a:spcBef>
                        <a:spcAft>
                          <a:spcPts val="0"/>
                        </a:spcAft>
                        <a:buNone/>
                      </a:pPr>
                      <a:r>
                        <a:rPr lang="nl" sz="1000"/>
                        <a:t>-10.500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-10.500</a:t>
                      </a:r>
                      <a:endParaRPr sz="1000"/>
                    </a:p>
                  </a:txBody>
                  <a:tcPr marT="91425" marB="91425" marR="91425" marL="91425"/>
                </a:tc>
              </a:tr>
              <a:tr h="335625">
                <a:tc>
                  <a:txBody>
                    <a:bodyPr/>
                    <a:lstStyle/>
                    <a:p>
                      <a:pPr indent="0" lvl="0" marL="0" rtl="0" algn="l">
                        <a:spcBef>
                          <a:spcPts val="0"/>
                        </a:spcBef>
                        <a:spcAft>
                          <a:spcPts val="0"/>
                        </a:spcAft>
                        <a:buNone/>
                      </a:pPr>
                      <a:r>
                        <a:rPr lang="nl" sz="1000"/>
                        <a:t>Eigen woningforfait</a:t>
                      </a:r>
                      <a:endParaRPr/>
                    </a:p>
                  </a:txBody>
                  <a:tcPr marT="91425" marB="91425" marR="91425" marL="91425"/>
                </a:tc>
                <a:tc>
                  <a:txBody>
                    <a:bodyPr/>
                    <a:lstStyle/>
                    <a:p>
                      <a:pPr indent="0" lvl="0" marL="0" rtl="0" algn="l">
                        <a:spcBef>
                          <a:spcPts val="0"/>
                        </a:spcBef>
                        <a:spcAft>
                          <a:spcPts val="0"/>
                        </a:spcAft>
                        <a:buNone/>
                      </a:pPr>
                      <a:r>
                        <a:rPr lang="nl" sz="1000"/>
                        <a:t>WOZ: 350.000</a:t>
                      </a:r>
                      <a:endParaRPr/>
                    </a:p>
                  </a:txBody>
                  <a:tcPr marT="91425" marB="91425" marR="91425" marL="91425"/>
                </a:tc>
                <a:tc>
                  <a:txBody>
                    <a:bodyPr/>
                    <a:lstStyle/>
                    <a:p>
                      <a:pPr indent="0" lvl="0" marL="0" rtl="0" algn="ctr">
                        <a:spcBef>
                          <a:spcPts val="0"/>
                        </a:spcBef>
                        <a:spcAft>
                          <a:spcPts val="0"/>
                        </a:spcAft>
                        <a:buNone/>
                      </a:pPr>
                      <a:r>
                        <a:rPr lang="nl" sz="1000"/>
                        <a:t>2.100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1.750</a:t>
                      </a:r>
                      <a:endParaRPr sz="1000"/>
                    </a:p>
                  </a:txBody>
                  <a:tcPr marT="91425" marB="91425" marR="91425" marL="91425"/>
                </a:tc>
              </a:tr>
              <a:tr h="335600">
                <a:tc>
                  <a:txBody>
                    <a:bodyPr/>
                    <a:lstStyle/>
                    <a:p>
                      <a:pPr indent="0" lvl="0" marL="0" rtl="0" algn="l">
                        <a:spcBef>
                          <a:spcPts val="0"/>
                        </a:spcBef>
                        <a:spcAft>
                          <a:spcPts val="0"/>
                        </a:spcAft>
                        <a:buNone/>
                      </a:pPr>
                      <a:r>
                        <a:rPr lang="nl" sz="1000"/>
                        <a:t>Belastbaar inkomen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50.054</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50.014</a:t>
                      </a:r>
                      <a:endParaRPr sz="1000"/>
                    </a:p>
                  </a:txBody>
                  <a:tcPr marT="91425" marB="91425" marR="91425" marL="91425"/>
                </a:tc>
              </a:tr>
              <a:tr h="328050">
                <a:tc>
                  <a:txBody>
                    <a:bodyPr/>
                    <a:lstStyle/>
                    <a:p>
                      <a:pPr indent="0" lvl="0" marL="0" rtl="0" algn="l">
                        <a:spcBef>
                          <a:spcPts val="0"/>
                        </a:spcBef>
                        <a:spcAft>
                          <a:spcPts val="0"/>
                        </a:spcAft>
                        <a:buNone/>
                      </a:pPr>
                      <a:r>
                        <a:rPr lang="nl" sz="1000"/>
                        <a:t>Inkomstenbelasting en premies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18.993</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18.555</a:t>
                      </a:r>
                      <a:endParaRPr sz="1000"/>
                    </a:p>
                  </a:txBody>
                  <a:tcPr marT="91425" marB="91425" marR="91425" marL="91425"/>
                </a:tc>
              </a:tr>
              <a:tr h="330800">
                <a:tc>
                  <a:txBody>
                    <a:bodyPr/>
                    <a:lstStyle/>
                    <a:p>
                      <a:pPr indent="0" lvl="0" marL="0" rtl="0" algn="l">
                        <a:spcBef>
                          <a:spcPts val="0"/>
                        </a:spcBef>
                        <a:spcAft>
                          <a:spcPts val="0"/>
                        </a:spcAft>
                        <a:buNone/>
                      </a:pPr>
                      <a:r>
                        <a:rPr lang="nl" sz="1000"/>
                        <a:t>Algemene heffingskorting</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-1.047</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-2.545</a:t>
                      </a:r>
                      <a:endParaRPr sz="1000"/>
                    </a:p>
                  </a:txBody>
                  <a:tcPr marT="91425" marB="91425" marR="91425" marL="91425"/>
                </a:tc>
              </a:tr>
              <a:tr h="320475">
                <a:tc>
                  <a:txBody>
                    <a:bodyPr/>
                    <a:lstStyle/>
                    <a:p>
                      <a:pPr indent="0" lvl="0" marL="0" rtl="0" algn="l">
                        <a:spcBef>
                          <a:spcPts val="0"/>
                        </a:spcBef>
                        <a:spcAft>
                          <a:spcPts val="0"/>
                        </a:spcAft>
                        <a:buNone/>
                      </a:pPr>
                      <a:r>
                        <a:rPr lang="nl" sz="1000"/>
                        <a:t>Arbeidskorting </a:t>
                      </a:r>
                      <a:endParaRPr sz="10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-1.417</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-3.301</a:t>
                      </a:r>
                      <a:endParaRPr sz="1000"/>
                    </a:p>
                  </a:txBody>
                  <a:tcPr marT="91425" marB="91425" marR="91425" marL="91425"/>
                </a:tc>
              </a:tr>
              <a:tr h="328050">
                <a:tc>
                  <a:txBody>
                    <a:bodyPr/>
                    <a:lstStyle/>
                    <a:p>
                      <a:pPr indent="0" lvl="0" marL="0" rtl="0" algn="l">
                        <a:spcBef>
                          <a:spcPts val="0"/>
                        </a:spcBef>
                        <a:spcAft>
                          <a:spcPts val="0"/>
                        </a:spcAft>
                        <a:buNone/>
                      </a:pPr>
                      <a:r>
                        <a:rPr b="1" lang="nl" sz="1000"/>
                        <a:t>Te betalen inkomstenbelasting</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16.529</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12.709</a:t>
                      </a:r>
                      <a:endParaRPr sz="1000"/>
                    </a:p>
                  </a:txBody>
                  <a:tcPr marT="91425" marB="91425" marR="91425" marL="91425"/>
                </a:tc>
              </a:tr>
              <a:tr h="322825">
                <a:tc>
                  <a:txBody>
                    <a:bodyPr/>
                    <a:lstStyle/>
                    <a:p>
                      <a:pPr indent="0" lvl="0" marL="0" rtl="0" algn="l">
                        <a:spcBef>
                          <a:spcPts val="0"/>
                        </a:spcBef>
                        <a:spcAft>
                          <a:spcPts val="0"/>
                        </a:spcAft>
                        <a:buNone/>
                      </a:pPr>
                      <a:r>
                        <a:rPr b="1" lang="nl" sz="1000"/>
                        <a:t>Besteedbaar jaarinkomen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58.471</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62.291</a:t>
                      </a:r>
                      <a:endParaRPr b="1" sz="1000"/>
                    </a:p>
                  </a:txBody>
                  <a:tcPr marT="91425" marB="91425" marR="91425" marL="91425"/>
                </a:tc>
              </a:tr>
              <a:tr h="347075">
                <a:tc>
                  <a:txBody>
                    <a:bodyPr/>
                    <a:lstStyle/>
                    <a:p>
                      <a:pPr indent="0" lvl="0" marL="0" rtl="0" algn="l">
                        <a:spcBef>
                          <a:spcPts val="0"/>
                        </a:spcBef>
                        <a:spcAft>
                          <a:spcPts val="0"/>
                        </a:spcAft>
                        <a:buNone/>
                      </a:pPr>
                      <a:r>
                        <a:rPr b="1" lang="nl" sz="1000"/>
                        <a:t>Belastingdruk in percentage van de winst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22,0%</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16,9%</a:t>
                      </a:r>
                      <a:endParaRPr b="1" sz="10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aphicFrame>
        <p:nvGraphicFramePr>
          <p:cNvPr id="177" name="Google Shape;177;p30"/>
          <p:cNvGraphicFramePr/>
          <p:nvPr/>
        </p:nvGraphicFramePr>
        <p:xfrm>
          <a:off x="952500" y="95250"/>
          <a:ext cx="3000000" cy="3000000"/>
        </p:xfrm>
        <a:graphic>
          <a:graphicData uri="http://schemas.openxmlformats.org/drawingml/2006/table">
            <a:tbl>
              <a:tblPr>
                <a:noFill/>
                <a:tableStyleId>{87B89ED0-CB0E-4237-A7CE-6C3412D61A9D}</a:tableStyleId>
              </a:tblPr>
              <a:tblGrid>
                <a:gridCol w="2212800"/>
                <a:gridCol w="862325"/>
                <a:gridCol w="946150"/>
                <a:gridCol w="382850"/>
                <a:gridCol w="904225"/>
              </a:tblGrid>
              <a:tr h="396125">
                <a:tc>
                  <a:txBody>
                    <a:bodyPr/>
                    <a:lstStyle/>
                    <a:p>
                      <a:pPr indent="0" lvl="0" marL="0" rtl="0" algn="l">
                        <a:spcBef>
                          <a:spcPts val="0"/>
                        </a:spcBef>
                        <a:spcAft>
                          <a:spcPts val="0"/>
                        </a:spcAft>
                        <a:buNone/>
                      </a:pPr>
                      <a:r>
                        <a:rPr b="1" lang="nl" sz="1100" u="sng"/>
                        <a:t>Belastingheffing vergelijking</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2020</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2021</a:t>
                      </a:r>
                      <a:endParaRPr b="1" sz="1000"/>
                    </a:p>
                  </a:txBody>
                  <a:tcPr marT="91425" marB="91425" marR="91425" marL="91425"/>
                </a:tc>
              </a:tr>
              <a:tr h="313000">
                <a:tc>
                  <a:txBody>
                    <a:bodyPr/>
                    <a:lstStyle/>
                    <a:p>
                      <a:pPr indent="0" lvl="0" marL="0" rtl="0" algn="l">
                        <a:spcBef>
                          <a:spcPts val="0"/>
                        </a:spcBef>
                        <a:spcAft>
                          <a:spcPts val="0"/>
                        </a:spcAft>
                        <a:buNone/>
                      </a:pPr>
                      <a:r>
                        <a:rPr lang="nl" sz="1000"/>
                        <a:t>Winst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100.000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100.000</a:t>
                      </a:r>
                      <a:endParaRPr sz="1000"/>
                    </a:p>
                  </a:txBody>
                  <a:tcPr marT="91425" marB="91425" marR="91425" marL="91425"/>
                </a:tc>
              </a:tr>
              <a:tr h="335700">
                <a:tc>
                  <a:txBody>
                    <a:bodyPr/>
                    <a:lstStyle/>
                    <a:p>
                      <a:pPr indent="0" lvl="0" marL="0" rtl="0" algn="l">
                        <a:spcBef>
                          <a:spcPts val="0"/>
                        </a:spcBef>
                        <a:spcAft>
                          <a:spcPts val="0"/>
                        </a:spcAft>
                        <a:buNone/>
                      </a:pPr>
                      <a:r>
                        <a:rPr lang="nl" sz="1000"/>
                        <a:t>Zelfstandigenaftrek</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-7.030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-6.670</a:t>
                      </a:r>
                      <a:endParaRPr sz="1000"/>
                    </a:p>
                  </a:txBody>
                  <a:tcPr marT="91425" marB="91425" marR="91425" marL="91425"/>
                </a:tc>
              </a:tr>
              <a:tr h="297800">
                <a:tc>
                  <a:txBody>
                    <a:bodyPr/>
                    <a:lstStyle/>
                    <a:p>
                      <a:pPr indent="0" lvl="0" marL="0" rtl="0" algn="l">
                        <a:spcBef>
                          <a:spcPts val="0"/>
                        </a:spcBef>
                        <a:spcAft>
                          <a:spcPts val="0"/>
                        </a:spcAft>
                        <a:buNone/>
                      </a:pPr>
                      <a:r>
                        <a:rPr lang="nl" sz="1000"/>
                        <a:t>MKB-winstvrijstelling (14%)</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-13.016</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-13.066</a:t>
                      </a:r>
                      <a:endParaRPr sz="1000"/>
                    </a:p>
                  </a:txBody>
                  <a:tcPr marT="91425" marB="91425" marR="91425" marL="91425"/>
                </a:tc>
              </a:tr>
              <a:tr h="320475">
                <a:tc>
                  <a:txBody>
                    <a:bodyPr/>
                    <a:lstStyle/>
                    <a:p>
                      <a:pPr indent="0" lvl="0" marL="0" rtl="0" algn="l">
                        <a:spcBef>
                          <a:spcPts val="0"/>
                        </a:spcBef>
                        <a:spcAft>
                          <a:spcPts val="0"/>
                        </a:spcAft>
                        <a:buNone/>
                      </a:pPr>
                      <a:r>
                        <a:rPr lang="nl" sz="1000"/>
                        <a:t>Hypotheekrente</a:t>
                      </a:r>
                      <a:endParaRPr/>
                    </a:p>
                  </a:txBody>
                  <a:tcPr marT="91425" marB="91425" marR="91425" marL="91425"/>
                </a:tc>
                <a:tc>
                  <a:txBody>
                    <a:bodyPr/>
                    <a:lstStyle/>
                    <a:p>
                      <a:pPr indent="0" lvl="0" marL="0" rtl="0" algn="l">
                        <a:spcBef>
                          <a:spcPts val="0"/>
                        </a:spcBef>
                        <a:spcAft>
                          <a:spcPts val="0"/>
                        </a:spcAft>
                        <a:buNone/>
                      </a:pPr>
                      <a:r>
                        <a:rPr lang="nl" sz="1000"/>
                        <a:t>Rente 3%</a:t>
                      </a:r>
                      <a:endParaRPr/>
                    </a:p>
                  </a:txBody>
                  <a:tcPr marT="91425" marB="91425" marR="91425" marL="91425"/>
                </a:tc>
                <a:tc>
                  <a:txBody>
                    <a:bodyPr/>
                    <a:lstStyle/>
                    <a:p>
                      <a:pPr indent="0" lvl="0" marL="0" rtl="0" algn="ctr">
                        <a:spcBef>
                          <a:spcPts val="0"/>
                        </a:spcBef>
                        <a:spcAft>
                          <a:spcPts val="0"/>
                        </a:spcAft>
                        <a:buNone/>
                      </a:pPr>
                      <a:r>
                        <a:rPr lang="nl" sz="1000"/>
                        <a:t>-10.500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-10.500</a:t>
                      </a:r>
                      <a:endParaRPr sz="1000"/>
                    </a:p>
                  </a:txBody>
                  <a:tcPr marT="91425" marB="91425" marR="91425" marL="91425"/>
                </a:tc>
              </a:tr>
              <a:tr h="335625">
                <a:tc>
                  <a:txBody>
                    <a:bodyPr/>
                    <a:lstStyle/>
                    <a:p>
                      <a:pPr indent="0" lvl="0" marL="0" rtl="0" algn="l">
                        <a:spcBef>
                          <a:spcPts val="0"/>
                        </a:spcBef>
                        <a:spcAft>
                          <a:spcPts val="0"/>
                        </a:spcAft>
                        <a:buNone/>
                      </a:pPr>
                      <a:r>
                        <a:rPr lang="nl" sz="1000"/>
                        <a:t>Eigen woningforfait</a:t>
                      </a:r>
                      <a:endParaRPr/>
                    </a:p>
                  </a:txBody>
                  <a:tcPr marT="91425" marB="91425" marR="91425" marL="91425"/>
                </a:tc>
                <a:tc>
                  <a:txBody>
                    <a:bodyPr/>
                    <a:lstStyle/>
                    <a:p>
                      <a:pPr indent="0" lvl="0" marL="0" rtl="0" algn="l">
                        <a:spcBef>
                          <a:spcPts val="0"/>
                        </a:spcBef>
                        <a:spcAft>
                          <a:spcPts val="0"/>
                        </a:spcAft>
                        <a:buNone/>
                      </a:pPr>
                      <a:r>
                        <a:rPr lang="nl" sz="1000"/>
                        <a:t>WOZ: 350.000</a:t>
                      </a:r>
                      <a:endParaRPr/>
                    </a:p>
                  </a:txBody>
                  <a:tcPr marT="91425" marB="91425" marR="91425" marL="91425"/>
                </a:tc>
                <a:tc>
                  <a:txBody>
                    <a:bodyPr/>
                    <a:lstStyle/>
                    <a:p>
                      <a:pPr indent="0" lvl="0" marL="0" rtl="0" algn="ctr">
                        <a:spcBef>
                          <a:spcPts val="0"/>
                        </a:spcBef>
                        <a:spcAft>
                          <a:spcPts val="0"/>
                        </a:spcAft>
                        <a:buNone/>
                      </a:pPr>
                      <a:r>
                        <a:rPr lang="nl" sz="1000"/>
                        <a:t>2.100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1.750</a:t>
                      </a:r>
                      <a:endParaRPr sz="1000"/>
                    </a:p>
                  </a:txBody>
                  <a:tcPr marT="91425" marB="91425" marR="91425" marL="91425"/>
                </a:tc>
              </a:tr>
              <a:tr h="335600">
                <a:tc>
                  <a:txBody>
                    <a:bodyPr/>
                    <a:lstStyle/>
                    <a:p>
                      <a:pPr indent="0" lvl="0" marL="0" rtl="0" algn="l">
                        <a:spcBef>
                          <a:spcPts val="0"/>
                        </a:spcBef>
                        <a:spcAft>
                          <a:spcPts val="0"/>
                        </a:spcAft>
                        <a:buNone/>
                      </a:pPr>
                      <a:r>
                        <a:rPr lang="nl" sz="1000"/>
                        <a:t>Belastbaar inkomen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71.554</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71.514</a:t>
                      </a:r>
                      <a:endParaRPr sz="1000"/>
                    </a:p>
                  </a:txBody>
                  <a:tcPr marT="91425" marB="91425" marR="91425" marL="91425"/>
                </a:tc>
              </a:tr>
              <a:tr h="328050">
                <a:tc>
                  <a:txBody>
                    <a:bodyPr/>
                    <a:lstStyle/>
                    <a:p>
                      <a:pPr indent="0" lvl="0" marL="0" rtl="0" algn="l">
                        <a:spcBef>
                          <a:spcPts val="0"/>
                        </a:spcBef>
                        <a:spcAft>
                          <a:spcPts val="0"/>
                        </a:spcAft>
                        <a:buNone/>
                      </a:pPr>
                      <a:r>
                        <a:rPr lang="nl" sz="1000"/>
                        <a:t>Inkomstenbelasting en premies</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28.162</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28.870</a:t>
                      </a:r>
                      <a:endParaRPr sz="1000"/>
                    </a:p>
                  </a:txBody>
                  <a:tcPr marT="91425" marB="91425" marR="91425" marL="91425"/>
                </a:tc>
              </a:tr>
              <a:tr h="335600">
                <a:tc>
                  <a:txBody>
                    <a:bodyPr/>
                    <a:lstStyle/>
                    <a:p>
                      <a:pPr indent="0" lvl="0" marL="0" rtl="0" algn="l">
                        <a:spcBef>
                          <a:spcPts val="0"/>
                        </a:spcBef>
                        <a:spcAft>
                          <a:spcPts val="0"/>
                        </a:spcAft>
                        <a:buNone/>
                      </a:pPr>
                      <a:r>
                        <a:rPr lang="nl" sz="1000"/>
                        <a:t>Algemene heffingskorting</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0</a:t>
                      </a:r>
                      <a:endParaRPr sz="1000"/>
                    </a:p>
                  </a:txBody>
                  <a:tcPr marT="91425" marB="91425" marR="91425" marL="91425"/>
                </a:tc>
              </a:tr>
              <a:tr h="320475">
                <a:tc>
                  <a:txBody>
                    <a:bodyPr/>
                    <a:lstStyle/>
                    <a:p>
                      <a:pPr indent="0" lvl="0" marL="0" rtl="0" algn="l">
                        <a:spcBef>
                          <a:spcPts val="0"/>
                        </a:spcBef>
                        <a:spcAft>
                          <a:spcPts val="0"/>
                        </a:spcAft>
                        <a:buNone/>
                      </a:pPr>
                      <a:r>
                        <a:rPr lang="nl" sz="1000"/>
                        <a:t>Arbeidskorting </a:t>
                      </a:r>
                      <a:endParaRPr sz="10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0</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-2.011</a:t>
                      </a:r>
                      <a:endParaRPr sz="1000"/>
                    </a:p>
                  </a:txBody>
                  <a:tcPr marT="91425" marB="91425" marR="91425" marL="91425"/>
                </a:tc>
              </a:tr>
              <a:tr h="328050">
                <a:tc>
                  <a:txBody>
                    <a:bodyPr/>
                    <a:lstStyle/>
                    <a:p>
                      <a:pPr indent="0" lvl="0" marL="0" rtl="0" algn="l">
                        <a:spcBef>
                          <a:spcPts val="0"/>
                        </a:spcBef>
                        <a:spcAft>
                          <a:spcPts val="0"/>
                        </a:spcAft>
                        <a:buNone/>
                      </a:pPr>
                      <a:r>
                        <a:rPr b="1" lang="nl" sz="1000"/>
                        <a:t>Te betalen inkomstenbelasting</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nl" sz="1000"/>
                        <a:t>28.162</a:t>
                      </a:r>
                      <a:endParaRPr/>
                    </a:p>
                  </a:txBody>
                  <a:tcPr marT="91425" marB="91425" marR="91425" marL="91425"/>
                </a:tc>
                <a:tc>
                  <a:txBody>
                    <a:bodyPr/>
                    <a:lstStyle/>
                    <a:p>
                      <a:pPr indent="0" lvl="0" marL="0" rtl="0" algn="ctr">
                        <a:spcBef>
                          <a:spcPts val="0"/>
                        </a:spcBef>
                        <a:spcAft>
                          <a:spcPts val="0"/>
                        </a:spcAft>
                        <a:buNone/>
                      </a:pPr>
                      <a:r>
                        <a:t/>
                      </a:r>
                      <a:endParaRPr sz="1000"/>
                    </a:p>
                  </a:txBody>
                  <a:tcPr marT="91425" marB="91425" marR="91425" marL="91425"/>
                </a:tc>
                <a:tc>
                  <a:txBody>
                    <a:bodyPr/>
                    <a:lstStyle/>
                    <a:p>
                      <a:pPr indent="0" lvl="0" marL="0" rtl="0" algn="ctr">
                        <a:spcBef>
                          <a:spcPts val="0"/>
                        </a:spcBef>
                        <a:spcAft>
                          <a:spcPts val="0"/>
                        </a:spcAft>
                        <a:buNone/>
                      </a:pPr>
                      <a:r>
                        <a:rPr lang="nl" sz="1000"/>
                        <a:t>26.858</a:t>
                      </a:r>
                      <a:endParaRPr sz="1000"/>
                    </a:p>
                  </a:txBody>
                  <a:tcPr marT="91425" marB="91425" marR="91425" marL="91425"/>
                </a:tc>
              </a:tr>
              <a:tr h="322825">
                <a:tc>
                  <a:txBody>
                    <a:bodyPr/>
                    <a:lstStyle/>
                    <a:p>
                      <a:pPr indent="0" lvl="0" marL="0" rtl="0" algn="l">
                        <a:spcBef>
                          <a:spcPts val="0"/>
                        </a:spcBef>
                        <a:spcAft>
                          <a:spcPts val="0"/>
                        </a:spcAft>
                        <a:buNone/>
                      </a:pPr>
                      <a:r>
                        <a:rPr b="1" lang="nl" sz="1000"/>
                        <a:t>Besteedbaar jaarinkomen</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71.838</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73.142</a:t>
                      </a:r>
                      <a:endParaRPr b="1" sz="1000"/>
                    </a:p>
                  </a:txBody>
                  <a:tcPr marT="91425" marB="91425" marR="91425" marL="91425"/>
                </a:tc>
              </a:tr>
              <a:tr h="413100">
                <a:tc>
                  <a:txBody>
                    <a:bodyPr/>
                    <a:lstStyle/>
                    <a:p>
                      <a:pPr indent="0" lvl="0" marL="0" rtl="0" algn="l">
                        <a:spcBef>
                          <a:spcPts val="0"/>
                        </a:spcBef>
                        <a:spcAft>
                          <a:spcPts val="0"/>
                        </a:spcAft>
                        <a:buNone/>
                      </a:pPr>
                      <a:r>
                        <a:rPr b="1" lang="nl" sz="1000"/>
                        <a:t>Belastingdruk in percentage van de winst</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nl" sz="1000"/>
                        <a:t>28,2%</a:t>
                      </a:r>
                      <a:endParaRPr/>
                    </a:p>
                  </a:txBody>
                  <a:tcPr marT="91425" marB="91425" marR="91425" marL="91425"/>
                </a:tc>
                <a:tc>
                  <a:txBody>
                    <a:bodyPr/>
                    <a:lstStyle/>
                    <a:p>
                      <a:pPr indent="0" lvl="0" marL="0" rtl="0" algn="ctr">
                        <a:spcBef>
                          <a:spcPts val="0"/>
                        </a:spcBef>
                        <a:spcAft>
                          <a:spcPts val="0"/>
                        </a:spcAft>
                        <a:buNone/>
                      </a:pPr>
                      <a:r>
                        <a:t/>
                      </a:r>
                      <a:endParaRPr b="1" sz="1000"/>
                    </a:p>
                  </a:txBody>
                  <a:tcPr marT="91425" marB="91425" marR="91425" marL="91425"/>
                </a:tc>
                <a:tc>
                  <a:txBody>
                    <a:bodyPr/>
                    <a:lstStyle/>
                    <a:p>
                      <a:pPr indent="0" lvl="0" marL="0" rtl="0" algn="ctr">
                        <a:spcBef>
                          <a:spcPts val="0"/>
                        </a:spcBef>
                        <a:spcAft>
                          <a:spcPts val="0"/>
                        </a:spcAft>
                        <a:buNone/>
                      </a:pPr>
                      <a:r>
                        <a:rPr b="1" lang="nl" sz="1000"/>
                        <a:t>26,9%</a:t>
                      </a:r>
                      <a:endParaRPr b="1" sz="1000"/>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idx="1" type="body"/>
          </p:nvPr>
        </p:nvSpPr>
        <p:spPr>
          <a:xfrm>
            <a:off x="410950" y="1284450"/>
            <a:ext cx="5576400" cy="34779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FFFFFF"/>
              </a:buClr>
              <a:buSzPts val="1400"/>
              <a:buChar char="●"/>
            </a:pPr>
            <a:r>
              <a:rPr lang="nl">
                <a:solidFill>
                  <a:srgbClr val="FFFFFF"/>
                </a:solidFill>
              </a:rPr>
              <a:t>Conclusie:  de verlaging van aftrekposten wordt ongeveer gecompenseerd  door de lagere belastingtarieven in 2021. Echter de stijging van heffingskortingen  kan je een voordeel brengen, waardoor je minder belasting betaalt en netto meer </a:t>
            </a:r>
            <a:r>
              <a:rPr lang="nl">
                <a:solidFill>
                  <a:srgbClr val="FFFFFF"/>
                </a:solidFill>
              </a:rPr>
              <a:t>overhoudt</a:t>
            </a:r>
            <a:r>
              <a:rPr lang="nl">
                <a:solidFill>
                  <a:srgbClr val="FFFFFF"/>
                </a:solidFill>
              </a:rPr>
              <a:t>.  Dit geldt zowel bij lagere winsten als bij hogere winsten.</a:t>
            </a:r>
            <a:endParaRPr>
              <a:solidFill>
                <a:srgbClr val="FFFFFF"/>
              </a:solidFill>
            </a:endParaRPr>
          </a:p>
          <a:p>
            <a:pPr indent="0" lvl="0" marL="0" rtl="0" algn="l">
              <a:lnSpc>
                <a:spcPct val="200000"/>
              </a:lnSpc>
              <a:spcBef>
                <a:spcPts val="0"/>
              </a:spcBef>
              <a:spcAft>
                <a:spcPts val="0"/>
              </a:spcAft>
              <a:buNone/>
            </a:pPr>
            <a:r>
              <a:t/>
            </a:r>
            <a:endParaRPr>
              <a:solidFill>
                <a:srgbClr val="FFFFFF"/>
              </a:solidFill>
            </a:endParaRPr>
          </a:p>
          <a:p>
            <a:pPr indent="0" lvl="0" marL="457200" rtl="0" algn="l">
              <a:spcBef>
                <a:spcPts val="0"/>
              </a:spcBef>
              <a:spcAft>
                <a:spcPts val="0"/>
              </a:spcAft>
              <a:buNone/>
            </a:pPr>
            <a:r>
              <a:t/>
            </a:r>
            <a:endParaRPr>
              <a:solidFill>
                <a:srgbClr val="FFFFFF"/>
              </a:solidFill>
            </a:endParaRPr>
          </a:p>
        </p:txBody>
      </p:sp>
      <p:sp>
        <p:nvSpPr>
          <p:cNvPr id="183" name="Google Shape;183;p31"/>
          <p:cNvSpPr txBox="1"/>
          <p:nvPr>
            <p:ph type="title"/>
          </p:nvPr>
        </p:nvSpPr>
        <p:spPr>
          <a:xfrm>
            <a:off x="332175" y="249475"/>
            <a:ext cx="4328400" cy="52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solidFill>
                  <a:schemeClr val="dk1"/>
                </a:solidFill>
              </a:rPr>
              <a:t>03. INKOMSTENBELASTING</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 calcmode="lin" valueType="num">
                                      <p:cBhvr additive="base">
                                        <p:cTn dur="5000"/>
                                        <p:tgtEl>
                                          <p:spTgt spid="18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 calcmode="lin" valueType="num">
                                      <p:cBhvr additive="base">
                                        <p:cTn dur="5000"/>
                                        <p:tgtEl>
                                          <p:spTgt spid="182">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 calcmode="lin" valueType="num">
                                      <p:cBhvr additive="base">
                                        <p:cTn dur="5000"/>
                                        <p:tgtEl>
                                          <p:spTgt spid="18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idx="1" type="body"/>
          </p:nvPr>
        </p:nvSpPr>
        <p:spPr>
          <a:xfrm>
            <a:off x="410950" y="822375"/>
            <a:ext cx="5576400" cy="42495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FFFFFF"/>
              </a:buClr>
              <a:buSzPts val="1400"/>
              <a:buChar char="●"/>
            </a:pPr>
            <a:r>
              <a:rPr lang="nl">
                <a:solidFill>
                  <a:srgbClr val="FFFFFF"/>
                </a:solidFill>
              </a:rPr>
              <a:t>Loonheffing over scholingskosten  vervalt in 2021. Deze kosten vallen dan onder de werkkostenregeling.</a:t>
            </a:r>
            <a:endParaRPr>
              <a:solidFill>
                <a:srgbClr val="FFFFFF"/>
              </a:solidFill>
            </a:endParaRPr>
          </a:p>
          <a:p>
            <a:pPr indent="-317500" lvl="0" marL="457200" rtl="0" algn="l">
              <a:lnSpc>
                <a:spcPct val="200000"/>
              </a:lnSpc>
              <a:spcBef>
                <a:spcPts val="0"/>
              </a:spcBef>
              <a:spcAft>
                <a:spcPts val="0"/>
              </a:spcAft>
              <a:buClr>
                <a:srgbClr val="FFFFFF"/>
              </a:buClr>
              <a:buSzPts val="1400"/>
              <a:buChar char="●"/>
            </a:pPr>
            <a:r>
              <a:rPr lang="nl">
                <a:solidFill>
                  <a:schemeClr val="lt1"/>
                </a:solidFill>
                <a:latin typeface="PT Sans"/>
                <a:ea typeface="PT Sans"/>
                <a:cs typeface="PT Sans"/>
                <a:sym typeface="PT Sans"/>
              </a:rPr>
              <a:t>Er komt een korting in 2021 en 2022 voor Baangerelateerde Investeringen. Dus investeringen in bijv. machines, waardoor mensen werk behouden. De kosten kunnen verrekend worden met de loonheffing.</a:t>
            </a:r>
            <a:endParaRPr>
              <a:solidFill>
                <a:schemeClr val="lt1"/>
              </a:solidFill>
              <a:latin typeface="PT Sans"/>
              <a:ea typeface="PT Sans"/>
              <a:cs typeface="PT Sans"/>
              <a:sym typeface="PT Sans"/>
            </a:endParaRPr>
          </a:p>
          <a:p>
            <a:pPr indent="-317500" lvl="0" marL="457200" rtl="0" algn="l">
              <a:lnSpc>
                <a:spcPct val="200000"/>
              </a:lnSpc>
              <a:spcBef>
                <a:spcPts val="0"/>
              </a:spcBef>
              <a:spcAft>
                <a:spcPts val="0"/>
              </a:spcAft>
              <a:buClr>
                <a:schemeClr val="lt1"/>
              </a:buClr>
              <a:buSzPts val="1400"/>
              <a:buFont typeface="PT Sans"/>
              <a:buChar char="●"/>
            </a:pPr>
            <a:r>
              <a:rPr lang="nl">
                <a:solidFill>
                  <a:schemeClr val="lt1"/>
                </a:solidFill>
                <a:latin typeface="PT Sans"/>
                <a:ea typeface="PT Sans"/>
                <a:cs typeface="PT Sans"/>
                <a:sym typeface="PT Sans"/>
              </a:rPr>
              <a:t>Conclusie: wacht met scholing voor je werknemers tot 2021.</a:t>
            </a:r>
            <a:endParaRPr>
              <a:solidFill>
                <a:schemeClr val="lt1"/>
              </a:solidFill>
              <a:latin typeface="PT Sans"/>
              <a:ea typeface="PT Sans"/>
              <a:cs typeface="PT Sans"/>
              <a:sym typeface="PT Sans"/>
            </a:endParaRPr>
          </a:p>
          <a:p>
            <a:pPr indent="0" lvl="0" marL="914400" rtl="0" algn="l">
              <a:lnSpc>
                <a:spcPct val="200000"/>
              </a:lnSpc>
              <a:spcBef>
                <a:spcPts val="0"/>
              </a:spcBef>
              <a:spcAft>
                <a:spcPts val="0"/>
              </a:spcAft>
              <a:buNone/>
            </a:pPr>
            <a:r>
              <a:t/>
            </a:r>
            <a:endParaRPr>
              <a:solidFill>
                <a:srgbClr val="FFFFFF"/>
              </a:solidFill>
            </a:endParaRPr>
          </a:p>
          <a:p>
            <a:pPr indent="0" lvl="0" marL="0" rtl="0" algn="l">
              <a:lnSpc>
                <a:spcPct val="200000"/>
              </a:lnSpc>
              <a:spcBef>
                <a:spcPts val="0"/>
              </a:spcBef>
              <a:spcAft>
                <a:spcPts val="0"/>
              </a:spcAft>
              <a:buNone/>
            </a:pPr>
            <a:r>
              <a:t/>
            </a:r>
            <a:endParaRPr>
              <a:solidFill>
                <a:srgbClr val="FFFFFF"/>
              </a:solidFill>
            </a:endParaRPr>
          </a:p>
          <a:p>
            <a:pPr indent="0" lvl="0" marL="457200" rtl="0" algn="l">
              <a:spcBef>
                <a:spcPts val="0"/>
              </a:spcBef>
              <a:spcAft>
                <a:spcPts val="0"/>
              </a:spcAft>
              <a:buNone/>
            </a:pPr>
            <a:r>
              <a:t/>
            </a:r>
            <a:endParaRPr>
              <a:solidFill>
                <a:srgbClr val="FFFFFF"/>
              </a:solidFill>
            </a:endParaRPr>
          </a:p>
        </p:txBody>
      </p:sp>
      <p:sp>
        <p:nvSpPr>
          <p:cNvPr id="189" name="Google Shape;189;p32"/>
          <p:cNvSpPr txBox="1"/>
          <p:nvPr>
            <p:ph type="title"/>
          </p:nvPr>
        </p:nvSpPr>
        <p:spPr>
          <a:xfrm>
            <a:off x="332175" y="249475"/>
            <a:ext cx="4328400" cy="52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solidFill>
                  <a:schemeClr val="dk1"/>
                </a:solidFill>
              </a:rPr>
              <a:t>04. LOONBELASTING</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 calcmode="lin" valueType="num">
                                      <p:cBhvr additive="base">
                                        <p:cTn dur="5000"/>
                                        <p:tgtEl>
                                          <p:spTgt spid="18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 calcmode="lin" valueType="num">
                                      <p:cBhvr additive="base">
                                        <p:cTn dur="5000"/>
                                        <p:tgtEl>
                                          <p:spTgt spid="188">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 calcmode="lin" valueType="num">
                                      <p:cBhvr additive="base">
                                        <p:cTn dur="5000"/>
                                        <p:tgtEl>
                                          <p:spTgt spid="188">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 calcmode="lin" valueType="num">
                                      <p:cBhvr additive="base">
                                        <p:cTn dur="5000"/>
                                        <p:tgtEl>
                                          <p:spTgt spid="188">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 calcmode="lin" valueType="num">
                                      <p:cBhvr additive="base">
                                        <p:cTn dur="5000"/>
                                        <p:tgtEl>
                                          <p:spTgt spid="188">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0"/>
                            </p:stCondLst>
                            <p:childTnLst>
                              <p:par>
                                <p:cTn fill="hold" nodeType="afterEffect" presetClass="entr" presetID="2" presetSubtype="2">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 calcmode="lin" valueType="num">
                                      <p:cBhvr additive="base">
                                        <p:cTn dur="5000"/>
                                        <p:tgtEl>
                                          <p:spTgt spid="18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idx="1" type="body"/>
          </p:nvPr>
        </p:nvSpPr>
        <p:spPr>
          <a:xfrm>
            <a:off x="701225" y="2521450"/>
            <a:ext cx="7697700" cy="20760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t/>
            </a:r>
            <a:endParaRPr sz="1400"/>
          </a:p>
          <a:p>
            <a:pPr indent="-317500" lvl="0" marL="457200" rtl="0" algn="l">
              <a:lnSpc>
                <a:spcPct val="150000"/>
              </a:lnSpc>
              <a:spcBef>
                <a:spcPts val="0"/>
              </a:spcBef>
              <a:spcAft>
                <a:spcPts val="0"/>
              </a:spcAft>
              <a:buSzPts val="1400"/>
              <a:buChar char="●"/>
            </a:pPr>
            <a:r>
              <a:rPr lang="nl" sz="1400"/>
              <a:t>Laagste belastingtarieven gaan omlaag. Over winst t/m € 245.000 betaal je 15% (was 16,5% over € 200.000 in 2020) en vanaf € 245.000 betaal je nog steeds 25,0%.</a:t>
            </a:r>
            <a:endParaRPr sz="1400"/>
          </a:p>
          <a:p>
            <a:pPr indent="-317500" lvl="0" marL="457200" rtl="0" algn="l">
              <a:lnSpc>
                <a:spcPct val="150000"/>
              </a:lnSpc>
              <a:spcBef>
                <a:spcPts val="0"/>
              </a:spcBef>
              <a:spcAft>
                <a:spcPts val="0"/>
              </a:spcAft>
              <a:buSzPts val="1400"/>
              <a:buChar char="●"/>
            </a:pPr>
            <a:r>
              <a:rPr lang="nl" sz="1400"/>
              <a:t>Belasting op winst uit innovatiebox gaat omhoog naar 9% (was 7% in 2020).</a:t>
            </a:r>
            <a:endParaRPr sz="1400"/>
          </a:p>
          <a:p>
            <a:pPr indent="-317500" lvl="0" marL="457200" rtl="0" algn="l">
              <a:lnSpc>
                <a:spcPct val="150000"/>
              </a:lnSpc>
              <a:spcBef>
                <a:spcPts val="0"/>
              </a:spcBef>
              <a:spcAft>
                <a:spcPts val="0"/>
              </a:spcAft>
              <a:buSzPts val="1400"/>
              <a:buChar char="●"/>
            </a:pPr>
            <a:r>
              <a:rPr lang="nl" sz="1400"/>
              <a:t>Het verrekenen van verliezen bij multinationals wordt beperkt.</a:t>
            </a:r>
            <a:endParaRPr sz="1400"/>
          </a:p>
          <a:p>
            <a:pPr indent="-317500" lvl="0" marL="457200" rtl="0" algn="l">
              <a:lnSpc>
                <a:spcPct val="150000"/>
              </a:lnSpc>
              <a:spcBef>
                <a:spcPts val="0"/>
              </a:spcBef>
              <a:spcAft>
                <a:spcPts val="0"/>
              </a:spcAft>
              <a:buSzPts val="1400"/>
              <a:buChar char="●"/>
            </a:pPr>
            <a:r>
              <a:rPr lang="nl" sz="1400"/>
              <a:t>Conclusie: probeer je winst in de B.V. uit te stellen naar 2021.</a:t>
            </a:r>
            <a:endParaRPr sz="1400"/>
          </a:p>
          <a:p>
            <a:pPr indent="0" lvl="0" marL="457200" rtl="0" algn="l">
              <a:lnSpc>
                <a:spcPct val="150000"/>
              </a:lnSpc>
              <a:spcBef>
                <a:spcPts val="0"/>
              </a:spcBef>
              <a:spcAft>
                <a:spcPts val="0"/>
              </a:spcAft>
              <a:buNone/>
            </a:pPr>
            <a:r>
              <a:t/>
            </a:r>
            <a:endParaRPr sz="1400"/>
          </a:p>
        </p:txBody>
      </p:sp>
      <p:sp>
        <p:nvSpPr>
          <p:cNvPr id="195" name="Google Shape;195;p33"/>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05. VENNOOTSCHAPS</a:t>
            </a:r>
            <a:r>
              <a:rPr lang="nl"/>
              <a:t>BELASTING (= voor B.V.’s)</a:t>
            </a:r>
            <a:endParaRPr/>
          </a:p>
        </p:txBody>
      </p:sp>
      <p:pic>
        <p:nvPicPr>
          <p:cNvPr id="196" name="Google Shape;196;p33"/>
          <p:cNvPicPr preferRelativeResize="0"/>
          <p:nvPr/>
        </p:nvPicPr>
        <p:blipFill>
          <a:blip r:embed="rId3">
            <a:alphaModFix/>
          </a:blip>
          <a:stretch>
            <a:fillRect/>
          </a:stretch>
        </p:blipFill>
        <p:spPr>
          <a:xfrm>
            <a:off x="8496675" y="4597450"/>
            <a:ext cx="430950" cy="4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 calcmode="lin" valueType="num">
                                      <p:cBhvr additive="base">
                                        <p:cTn dur="5000"/>
                                        <p:tgtEl>
                                          <p:spTgt spid="194">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 calcmode="lin" valueType="num">
                                      <p:cBhvr additive="base">
                                        <p:cTn dur="5000"/>
                                        <p:tgtEl>
                                          <p:spTgt spid="194">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 calcmode="lin" valueType="num">
                                      <p:cBhvr additive="base">
                                        <p:cTn dur="5000"/>
                                        <p:tgtEl>
                                          <p:spTgt spid="194">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 calcmode="lin" valueType="num">
                                      <p:cBhvr additive="base">
                                        <p:cTn dur="5000"/>
                                        <p:tgtEl>
                                          <p:spTgt spid="194">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 calcmode="lin" valueType="num">
                                      <p:cBhvr additive="base">
                                        <p:cTn dur="5000"/>
                                        <p:tgtEl>
                                          <p:spTgt spid="194">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0"/>
                            </p:stCondLst>
                            <p:childTnLst>
                              <p:par>
                                <p:cTn fill="hold" nodeType="afterEffect" presetClass="entr" presetID="2" presetSubtype="2">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 calcmode="lin" valueType="num">
                                      <p:cBhvr additive="base">
                                        <p:cTn dur="5000"/>
                                        <p:tgtEl>
                                          <p:spTgt spid="19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idx="1" type="body"/>
          </p:nvPr>
        </p:nvSpPr>
        <p:spPr>
          <a:xfrm>
            <a:off x="389150" y="883100"/>
            <a:ext cx="5576400" cy="39444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FFFFFF"/>
              </a:buClr>
              <a:buSzPts val="1400"/>
              <a:buChar char="●"/>
            </a:pPr>
            <a:r>
              <a:rPr lang="nl">
                <a:solidFill>
                  <a:srgbClr val="FFFFFF"/>
                </a:solidFill>
              </a:rPr>
              <a:t>Huizenkopers met een leeftijd tussen 18 en 35 jaar betalen géén overdrachtsbelasting.</a:t>
            </a:r>
            <a:endParaRPr>
              <a:solidFill>
                <a:srgbClr val="FFFFFF"/>
              </a:solidFill>
            </a:endParaRPr>
          </a:p>
          <a:p>
            <a:pPr indent="-317500" lvl="0" marL="457200" rtl="0" algn="l">
              <a:lnSpc>
                <a:spcPct val="200000"/>
              </a:lnSpc>
              <a:spcBef>
                <a:spcPts val="0"/>
              </a:spcBef>
              <a:spcAft>
                <a:spcPts val="0"/>
              </a:spcAft>
              <a:buClr>
                <a:srgbClr val="FFFFFF"/>
              </a:buClr>
              <a:buSzPts val="1400"/>
              <a:buChar char="●"/>
            </a:pPr>
            <a:r>
              <a:rPr lang="nl">
                <a:solidFill>
                  <a:srgbClr val="FFFFFF"/>
                </a:solidFill>
              </a:rPr>
              <a:t>Huizenkopers boven 35 jaar betalen (net als nu) 2% overdrachtsbelasting.</a:t>
            </a:r>
            <a:endParaRPr>
              <a:solidFill>
                <a:srgbClr val="FFFFFF"/>
              </a:solidFill>
            </a:endParaRPr>
          </a:p>
          <a:p>
            <a:pPr indent="-317500" lvl="0" marL="457200" rtl="0" algn="l">
              <a:lnSpc>
                <a:spcPct val="200000"/>
              </a:lnSpc>
              <a:spcBef>
                <a:spcPts val="0"/>
              </a:spcBef>
              <a:spcAft>
                <a:spcPts val="0"/>
              </a:spcAft>
              <a:buClr>
                <a:srgbClr val="FFFFFF"/>
              </a:buClr>
              <a:buSzPts val="1400"/>
              <a:buChar char="●"/>
            </a:pPr>
            <a:r>
              <a:rPr lang="nl">
                <a:solidFill>
                  <a:srgbClr val="FFFFFF"/>
                </a:solidFill>
              </a:rPr>
              <a:t>Voor de aankoop van zakelijke panden of tweede woningen gaat de overdrachtsbelasting omhoog van 6% naar 8%.</a:t>
            </a:r>
            <a:endParaRPr>
              <a:solidFill>
                <a:srgbClr val="FFFFFF"/>
              </a:solidFill>
            </a:endParaRPr>
          </a:p>
          <a:p>
            <a:pPr indent="-317500" lvl="0" marL="457200" rtl="0" algn="l">
              <a:lnSpc>
                <a:spcPct val="200000"/>
              </a:lnSpc>
              <a:spcBef>
                <a:spcPts val="0"/>
              </a:spcBef>
              <a:spcAft>
                <a:spcPts val="0"/>
              </a:spcAft>
              <a:buClr>
                <a:srgbClr val="FFFFFF"/>
              </a:buClr>
              <a:buSzPts val="1400"/>
              <a:buChar char="●"/>
            </a:pPr>
            <a:r>
              <a:rPr lang="nl">
                <a:solidFill>
                  <a:srgbClr val="FFFFFF"/>
                </a:solidFill>
              </a:rPr>
              <a:t>Conclusie: ben je nog geen 35 jaar, wacht dan met het kopen (passeren) van een huis tot 2021. Wil je zakelijk vastgoed kopen of ben je boven de 35 jaar, doe het dan nog in 2020.</a:t>
            </a:r>
            <a:endParaRPr>
              <a:solidFill>
                <a:srgbClr val="FFFFFF"/>
              </a:solidFill>
            </a:endParaRPr>
          </a:p>
          <a:p>
            <a:pPr indent="0" lvl="0" marL="914400" rtl="0" algn="l">
              <a:lnSpc>
                <a:spcPct val="200000"/>
              </a:lnSpc>
              <a:spcBef>
                <a:spcPts val="0"/>
              </a:spcBef>
              <a:spcAft>
                <a:spcPts val="0"/>
              </a:spcAft>
              <a:buNone/>
            </a:pPr>
            <a:r>
              <a:t/>
            </a:r>
            <a:endParaRPr>
              <a:solidFill>
                <a:srgbClr val="FFFFFF"/>
              </a:solidFill>
            </a:endParaRPr>
          </a:p>
          <a:p>
            <a:pPr indent="0" lvl="0" marL="457200" rtl="0" algn="l">
              <a:spcBef>
                <a:spcPts val="0"/>
              </a:spcBef>
              <a:spcAft>
                <a:spcPts val="0"/>
              </a:spcAft>
              <a:buNone/>
            </a:pPr>
            <a:r>
              <a:t/>
            </a:r>
            <a:endParaRPr>
              <a:solidFill>
                <a:srgbClr val="FFFFFF"/>
              </a:solidFill>
            </a:endParaRPr>
          </a:p>
        </p:txBody>
      </p:sp>
      <p:sp>
        <p:nvSpPr>
          <p:cNvPr id="202" name="Google Shape;202;p34"/>
          <p:cNvSpPr txBox="1"/>
          <p:nvPr>
            <p:ph type="title"/>
          </p:nvPr>
        </p:nvSpPr>
        <p:spPr>
          <a:xfrm>
            <a:off x="332175" y="249475"/>
            <a:ext cx="5197200" cy="52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solidFill>
                  <a:schemeClr val="dk1"/>
                </a:solidFill>
              </a:rPr>
              <a:t>06. OVERDRACHTSBELASTING</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 calcmode="lin" valueType="num">
                                      <p:cBhvr additive="base">
                                        <p:cTn dur="5000"/>
                                        <p:tgtEl>
                                          <p:spTgt spid="201">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 calcmode="lin" valueType="num">
                                      <p:cBhvr additive="base">
                                        <p:cTn dur="5000"/>
                                        <p:tgtEl>
                                          <p:spTgt spid="201">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 calcmode="lin" valueType="num">
                                      <p:cBhvr additive="base">
                                        <p:cTn dur="5000"/>
                                        <p:tgtEl>
                                          <p:spTgt spid="201">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 calcmode="lin" valueType="num">
                                      <p:cBhvr additive="base">
                                        <p:cTn dur="5000"/>
                                        <p:tgtEl>
                                          <p:spTgt spid="201">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 calcmode="lin" valueType="num">
                                      <p:cBhvr additive="base">
                                        <p:cTn dur="5000"/>
                                        <p:tgtEl>
                                          <p:spTgt spid="201">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0"/>
                            </p:stCondLst>
                            <p:childTnLst>
                              <p:par>
                                <p:cTn fill="hold" nodeType="afterEffect" presetClass="entr" presetID="2" presetSubtype="2">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 calcmode="lin" valueType="num">
                                      <p:cBhvr additive="base">
                                        <p:cTn dur="5000"/>
                                        <p:tgtEl>
                                          <p:spTgt spid="20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idx="1" type="body"/>
          </p:nvPr>
        </p:nvSpPr>
        <p:spPr>
          <a:xfrm>
            <a:off x="701100" y="2227225"/>
            <a:ext cx="7697700" cy="2622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p>
          <a:p>
            <a:pPr indent="-317500" lvl="0" marL="457200" rtl="0" algn="l">
              <a:lnSpc>
                <a:spcPct val="150000"/>
              </a:lnSpc>
              <a:spcBef>
                <a:spcPts val="0"/>
              </a:spcBef>
              <a:spcAft>
                <a:spcPts val="0"/>
              </a:spcAft>
              <a:buSzPts val="1400"/>
              <a:buChar char="●"/>
            </a:pPr>
            <a:r>
              <a:rPr lang="nl" sz="1400"/>
              <a:t>Energielabel bij verkoop van je woning wordt verplicht. De kosten gaan omhoog van enkele tientjes naar € 190.</a:t>
            </a:r>
            <a:endParaRPr sz="1400"/>
          </a:p>
          <a:p>
            <a:pPr indent="-317500" lvl="0" marL="457200" rtl="0" algn="l">
              <a:lnSpc>
                <a:spcPct val="150000"/>
              </a:lnSpc>
              <a:spcBef>
                <a:spcPts val="0"/>
              </a:spcBef>
              <a:spcAft>
                <a:spcPts val="0"/>
              </a:spcAft>
              <a:buSzPts val="1400"/>
              <a:buChar char="●"/>
            </a:pPr>
            <a:r>
              <a:rPr lang="nl" sz="1400"/>
              <a:t>Voor energiebesparende voorzieningen (denk aan zonnepanelen, warmtepomp, isolatie) krijg je niet meer 106% financiering in de hypotheek vanaf 2021.</a:t>
            </a:r>
            <a:endParaRPr sz="1400"/>
          </a:p>
          <a:p>
            <a:pPr indent="-317500" lvl="0" marL="457200" rtl="0" algn="l">
              <a:lnSpc>
                <a:spcPct val="150000"/>
              </a:lnSpc>
              <a:spcBef>
                <a:spcPts val="0"/>
              </a:spcBef>
              <a:spcAft>
                <a:spcPts val="0"/>
              </a:spcAft>
              <a:buSzPts val="1400"/>
              <a:buChar char="●"/>
            </a:pPr>
            <a:r>
              <a:rPr lang="nl" sz="1400"/>
              <a:t>Conclusie: ook al wil je wachten met de daadwerkelijke aankoop van een nieuwe woning tot 2021, het is voordelig om voor de verkoop van je huidige woning alvast een energielabel aan te vragen en voor je nieuwe woning wellicht al de hypotheek.</a:t>
            </a:r>
            <a:endParaRPr sz="1400"/>
          </a:p>
          <a:p>
            <a:pPr indent="0" lvl="0" marL="457200" rtl="0" algn="l">
              <a:lnSpc>
                <a:spcPct val="150000"/>
              </a:lnSpc>
              <a:spcBef>
                <a:spcPts val="0"/>
              </a:spcBef>
              <a:spcAft>
                <a:spcPts val="0"/>
              </a:spcAft>
              <a:buNone/>
            </a:pPr>
            <a:r>
              <a:t/>
            </a:r>
            <a:endParaRPr sz="1400"/>
          </a:p>
        </p:txBody>
      </p:sp>
      <p:sp>
        <p:nvSpPr>
          <p:cNvPr id="208" name="Google Shape;208;p35"/>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07. ENERGIE(BELASTING) MAATREGELEN </a:t>
            </a:r>
            <a:endParaRPr/>
          </a:p>
        </p:txBody>
      </p:sp>
      <p:pic>
        <p:nvPicPr>
          <p:cNvPr id="209" name="Google Shape;209;p35"/>
          <p:cNvPicPr preferRelativeResize="0"/>
          <p:nvPr/>
        </p:nvPicPr>
        <p:blipFill>
          <a:blip r:embed="rId3">
            <a:alphaModFix/>
          </a:blip>
          <a:stretch>
            <a:fillRect/>
          </a:stretch>
        </p:blipFill>
        <p:spPr>
          <a:xfrm>
            <a:off x="8496675" y="4597450"/>
            <a:ext cx="430950" cy="4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 calcmode="lin" valueType="num">
                                      <p:cBhvr additive="base">
                                        <p:cTn dur="5000"/>
                                        <p:tgtEl>
                                          <p:spTgt spid="207">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 calcmode="lin" valueType="num">
                                      <p:cBhvr additive="base">
                                        <p:cTn dur="5000"/>
                                        <p:tgtEl>
                                          <p:spTgt spid="207">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 calcmode="lin" valueType="num">
                                      <p:cBhvr additive="base">
                                        <p:cTn dur="5000"/>
                                        <p:tgtEl>
                                          <p:spTgt spid="207">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 calcmode="lin" valueType="num">
                                      <p:cBhvr additive="base">
                                        <p:cTn dur="5000"/>
                                        <p:tgtEl>
                                          <p:spTgt spid="207">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anim calcmode="lin" valueType="num">
                                      <p:cBhvr additive="base">
                                        <p:cTn dur="5000"/>
                                        <p:tgtEl>
                                          <p:spTgt spid="20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4138325" y="546350"/>
            <a:ext cx="42606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Wie ben jij en wie ben ik?</a:t>
            </a:r>
            <a:endParaRPr/>
          </a:p>
        </p:txBody>
      </p:sp>
      <p:pic>
        <p:nvPicPr>
          <p:cNvPr id="101" name="Google Shape;101;p18"/>
          <p:cNvPicPr preferRelativeResize="0"/>
          <p:nvPr/>
        </p:nvPicPr>
        <p:blipFill>
          <a:blip r:embed="rId3">
            <a:alphaModFix/>
          </a:blip>
          <a:stretch>
            <a:fillRect/>
          </a:stretch>
        </p:blipFill>
        <p:spPr>
          <a:xfrm>
            <a:off x="4351863" y="2268350"/>
            <a:ext cx="3833527" cy="28751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706400" y="3783000"/>
            <a:ext cx="7660200" cy="44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solidFill>
                  <a:schemeClr val="lt1"/>
                </a:solidFill>
              </a:rPr>
              <a:t>BEDANKT</a:t>
            </a:r>
            <a:r>
              <a:rPr lang="nl"/>
              <a:t> VOOR JE AANDACHT. HEB JE NOG VRAGEN? STEL ZE GERUST.</a:t>
            </a:r>
            <a:endParaRPr/>
          </a:p>
        </p:txBody>
      </p:sp>
      <p:sp>
        <p:nvSpPr>
          <p:cNvPr id="215" name="Google Shape;215;p36"/>
          <p:cNvSpPr txBox="1"/>
          <p:nvPr>
            <p:ph idx="1" type="body"/>
          </p:nvPr>
        </p:nvSpPr>
        <p:spPr>
          <a:xfrm>
            <a:off x="1102500" y="4310750"/>
            <a:ext cx="6839700" cy="6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l">
                <a:latin typeface="PT Sans"/>
                <a:ea typeface="PT Sans"/>
                <a:cs typeface="PT Sans"/>
                <a:sym typeface="PT Sans"/>
              </a:rPr>
              <a:t>OAMKB Asten | Ivon Geurts van Kessel | Logtenstraat 41 | 5721 EX Asten</a:t>
            </a:r>
            <a:endParaRPr>
              <a:latin typeface="PT Sans"/>
              <a:ea typeface="PT Sans"/>
              <a:cs typeface="PT Sans"/>
              <a:sym typeface="PT Sans"/>
            </a:endParaRPr>
          </a:p>
          <a:p>
            <a:pPr indent="0" lvl="0" marL="0" rtl="0" algn="ctr">
              <a:spcBef>
                <a:spcPts val="0"/>
              </a:spcBef>
              <a:spcAft>
                <a:spcPts val="0"/>
              </a:spcAft>
              <a:buNone/>
            </a:pPr>
            <a:r>
              <a:rPr lang="nl">
                <a:solidFill>
                  <a:schemeClr val="lt1"/>
                </a:solidFill>
                <a:latin typeface="PT Sans"/>
                <a:ea typeface="PT Sans"/>
                <a:cs typeface="PT Sans"/>
                <a:sym typeface="PT Sans"/>
              </a:rPr>
              <a:t>T.</a:t>
            </a:r>
            <a:r>
              <a:rPr lang="nl">
                <a:latin typeface="PT Sans"/>
                <a:ea typeface="PT Sans"/>
                <a:cs typeface="PT Sans"/>
                <a:sym typeface="PT Sans"/>
              </a:rPr>
              <a:t> 06-27407552 | </a:t>
            </a:r>
            <a:r>
              <a:rPr lang="nl">
                <a:solidFill>
                  <a:schemeClr val="lt1"/>
                </a:solidFill>
                <a:latin typeface="PT Sans"/>
                <a:ea typeface="PT Sans"/>
                <a:cs typeface="PT Sans"/>
                <a:sym typeface="PT Sans"/>
              </a:rPr>
              <a:t>E.</a:t>
            </a:r>
            <a:r>
              <a:rPr lang="nl">
                <a:latin typeface="PT Sans"/>
                <a:ea typeface="PT Sans"/>
                <a:cs typeface="PT Sans"/>
                <a:sym typeface="PT Sans"/>
              </a:rPr>
              <a:t> ivon.geurtsvankessel@oamkb.nl</a:t>
            </a:r>
            <a:endParaRPr>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731975" y="443275"/>
            <a:ext cx="5326800" cy="87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Welke hobby’s heb jij?</a:t>
            </a:r>
            <a:endParaRPr/>
          </a:p>
          <a:p>
            <a:pPr indent="0" lvl="0" marL="0" rtl="0" algn="l">
              <a:spcBef>
                <a:spcPts val="0"/>
              </a:spcBef>
              <a:spcAft>
                <a:spcPts val="0"/>
              </a:spcAft>
              <a:buNone/>
            </a:pPr>
            <a:r>
              <a:rPr lang="nl"/>
              <a:t>Waar besteed je je vrije tijd graag aan?</a:t>
            </a:r>
            <a:endParaRPr/>
          </a:p>
        </p:txBody>
      </p:sp>
      <p:pic>
        <p:nvPicPr>
          <p:cNvPr id="107" name="Google Shape;107;p19"/>
          <p:cNvPicPr preferRelativeResize="0"/>
          <p:nvPr/>
        </p:nvPicPr>
        <p:blipFill>
          <a:blip r:embed="rId3">
            <a:alphaModFix/>
          </a:blip>
          <a:stretch>
            <a:fillRect/>
          </a:stretch>
        </p:blipFill>
        <p:spPr>
          <a:xfrm>
            <a:off x="255350" y="3155025"/>
            <a:ext cx="2525026" cy="1683351"/>
          </a:xfrm>
          <a:prstGeom prst="rect">
            <a:avLst/>
          </a:prstGeom>
          <a:noFill/>
          <a:ln>
            <a:noFill/>
          </a:ln>
        </p:spPr>
      </p:pic>
      <p:pic>
        <p:nvPicPr>
          <p:cNvPr id="108" name="Google Shape;108;p19"/>
          <p:cNvPicPr preferRelativeResize="0"/>
          <p:nvPr/>
        </p:nvPicPr>
        <p:blipFill>
          <a:blip r:embed="rId4">
            <a:alphaModFix/>
          </a:blip>
          <a:stretch>
            <a:fillRect/>
          </a:stretch>
        </p:blipFill>
        <p:spPr>
          <a:xfrm>
            <a:off x="255350" y="1333475"/>
            <a:ext cx="2525026" cy="1683341"/>
          </a:xfrm>
          <a:prstGeom prst="rect">
            <a:avLst/>
          </a:prstGeom>
          <a:noFill/>
          <a:ln>
            <a:noFill/>
          </a:ln>
        </p:spPr>
      </p:pic>
      <p:pic>
        <p:nvPicPr>
          <p:cNvPr id="109" name="Google Shape;109;p19"/>
          <p:cNvPicPr preferRelativeResize="0"/>
          <p:nvPr/>
        </p:nvPicPr>
        <p:blipFill>
          <a:blip r:embed="rId5">
            <a:alphaModFix/>
          </a:blip>
          <a:stretch>
            <a:fillRect/>
          </a:stretch>
        </p:blipFill>
        <p:spPr>
          <a:xfrm>
            <a:off x="3161875" y="1333475"/>
            <a:ext cx="2525023" cy="1683348"/>
          </a:xfrm>
          <a:prstGeom prst="rect">
            <a:avLst/>
          </a:prstGeom>
          <a:noFill/>
          <a:ln>
            <a:noFill/>
          </a:ln>
        </p:spPr>
      </p:pic>
      <p:pic>
        <p:nvPicPr>
          <p:cNvPr id="110" name="Google Shape;110;p19"/>
          <p:cNvPicPr preferRelativeResize="0"/>
          <p:nvPr/>
        </p:nvPicPr>
        <p:blipFill>
          <a:blip r:embed="rId6">
            <a:alphaModFix/>
          </a:blip>
          <a:stretch>
            <a:fillRect/>
          </a:stretch>
        </p:blipFill>
        <p:spPr>
          <a:xfrm>
            <a:off x="3161875" y="3155025"/>
            <a:ext cx="2525026" cy="1683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Wat zeggen bestaande klanten over Ivon Geurts van Kessel en oamkb Asten?</a:t>
            </a:r>
            <a:endParaRPr/>
          </a:p>
        </p:txBody>
      </p:sp>
      <p:sp>
        <p:nvSpPr>
          <p:cNvPr id="116" name="Google Shape;116;p20"/>
          <p:cNvSpPr txBox="1"/>
          <p:nvPr>
            <p:ph idx="1" type="body"/>
          </p:nvPr>
        </p:nvSpPr>
        <p:spPr>
          <a:xfrm>
            <a:off x="701225" y="2521450"/>
            <a:ext cx="7697700" cy="2076000"/>
          </a:xfrm>
          <a:prstGeom prst="rect">
            <a:avLst/>
          </a:prstGeom>
        </p:spPr>
        <p:txBody>
          <a:bodyPr anchorCtr="0" anchor="t" bIns="91425" lIns="91425" spcFirstLastPara="1" rIns="91425" wrap="square" tIns="91425">
            <a:noAutofit/>
          </a:bodyPr>
          <a:lstStyle/>
          <a:p>
            <a:pPr indent="-304800" lvl="0" marL="457200" rtl="0" algn="l">
              <a:lnSpc>
                <a:spcPct val="135000"/>
              </a:lnSpc>
              <a:spcBef>
                <a:spcPts val="0"/>
              </a:spcBef>
              <a:spcAft>
                <a:spcPts val="0"/>
              </a:spcAft>
              <a:buSzPts val="1200"/>
              <a:buChar char="●"/>
            </a:pPr>
            <a:r>
              <a:rPr lang="nl" sz="1000">
                <a:latin typeface="Arial"/>
                <a:ea typeface="Arial"/>
                <a:cs typeface="Arial"/>
                <a:sym typeface="Arial"/>
              </a:rPr>
              <a:t>Ivon ontzorgt je als geen ander, is punctueel, heeft een luisterend oor en denkt altijd met je mee.</a:t>
            </a:r>
            <a:endParaRPr sz="1000">
              <a:latin typeface="Arial"/>
              <a:ea typeface="Arial"/>
              <a:cs typeface="Arial"/>
              <a:sym typeface="Arial"/>
            </a:endParaRPr>
          </a:p>
          <a:p>
            <a:pPr indent="0" lvl="0" marL="457200" rtl="0" algn="l">
              <a:lnSpc>
                <a:spcPct val="135000"/>
              </a:lnSpc>
              <a:spcBef>
                <a:spcPts val="0"/>
              </a:spcBef>
              <a:spcAft>
                <a:spcPts val="0"/>
              </a:spcAft>
              <a:buNone/>
            </a:pPr>
            <a:r>
              <a:rPr lang="nl" sz="1000">
                <a:latin typeface="Arial"/>
                <a:ea typeface="Arial"/>
                <a:cs typeface="Arial"/>
                <a:sym typeface="Arial"/>
              </a:rPr>
              <a:t>Ik word er blij van!</a:t>
            </a:r>
            <a:endParaRPr sz="1000">
              <a:latin typeface="Arial"/>
              <a:ea typeface="Arial"/>
              <a:cs typeface="Arial"/>
              <a:sym typeface="Arial"/>
            </a:endParaRPr>
          </a:p>
          <a:p>
            <a:pPr indent="-304800" lvl="0" marL="457200" rtl="0" algn="l">
              <a:spcBef>
                <a:spcPts val="0"/>
              </a:spcBef>
              <a:spcAft>
                <a:spcPts val="0"/>
              </a:spcAft>
              <a:buSzPts val="1200"/>
              <a:buChar char="●"/>
            </a:pPr>
            <a:r>
              <a:rPr lang="nl" sz="1000">
                <a:latin typeface="Arial"/>
                <a:ea typeface="Arial"/>
                <a:cs typeface="Arial"/>
                <a:sym typeface="Arial"/>
              </a:rPr>
              <a:t>Ivon staat altijd voor je klaar met zowel de juiste cijfers als eventuele oplossingen en bespaar tips. Volkomen tevreden. Een top boekhouder en echt een aanrader!</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nl" sz="1000">
                <a:latin typeface="Arial"/>
                <a:ea typeface="Arial"/>
                <a:cs typeface="Arial"/>
                <a:sym typeface="Arial"/>
              </a:rPr>
              <a:t>Heel fijn om met Ivon, OAMKB Asten, samen te werken. Alles online, waardoor ik dagelijks up to date inzicht heb in mijn administratie en management informatie!</a:t>
            </a:r>
            <a:endParaRPr sz="1000">
              <a:latin typeface="Arial"/>
              <a:ea typeface="Arial"/>
              <a:cs typeface="Arial"/>
              <a:sym typeface="Arial"/>
            </a:endParaRPr>
          </a:p>
          <a:p>
            <a:pPr indent="-292100" lvl="0" marL="457200" rtl="0" algn="l">
              <a:lnSpc>
                <a:spcPct val="135000"/>
              </a:lnSpc>
              <a:spcBef>
                <a:spcPts val="0"/>
              </a:spcBef>
              <a:spcAft>
                <a:spcPts val="0"/>
              </a:spcAft>
              <a:buSzPts val="1000"/>
              <a:buFont typeface="Arial"/>
              <a:buChar char="●"/>
            </a:pPr>
            <a:r>
              <a:rPr lang="nl" sz="1000">
                <a:latin typeface="Arial"/>
                <a:ea typeface="Arial"/>
                <a:cs typeface="Arial"/>
                <a:sym typeface="Arial"/>
              </a:rPr>
              <a:t>Ivon is zeer kundig en klantgericht. Dag en nacht verschil met mijn vorige 13 in een dozijn-boekhouder/fiscalist. Ik ben erg tevreden met de overstap: dankjewel Ivon, voor je boekhoudkundige hulp en nuttige belastingadvies!</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nl" sz="1000">
                <a:latin typeface="Arial"/>
                <a:ea typeface="Arial"/>
                <a:cs typeface="Arial"/>
                <a:sym typeface="Arial"/>
              </a:rPr>
              <a:t>Ivon werkt integer, accuraat en snel. Mijn administratie is aan haar toevertrouwd, ze is een vakvrouw, van harte aan te bevelen!</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t/>
            </a:r>
            <a:endParaRPr sz="1000">
              <a:latin typeface="Arial"/>
              <a:ea typeface="Arial"/>
              <a:cs typeface="Arial"/>
              <a:sym typeface="Arial"/>
            </a:endParaRPr>
          </a:p>
          <a:p>
            <a:pPr indent="0" lvl="0" marL="457200" rtl="0" algn="l">
              <a:spcBef>
                <a:spcPts val="0"/>
              </a:spcBef>
              <a:spcAft>
                <a:spcPts val="0"/>
              </a:spcAft>
              <a:buNone/>
            </a:pPr>
            <a:r>
              <a:t/>
            </a:r>
            <a:endParaRPr sz="1000">
              <a:solidFill>
                <a:srgbClr val="222222"/>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Wat zeggen bestaande klanten over Ivon Geurts van Kessel en oamkb Asten?</a:t>
            </a:r>
            <a:endParaRPr/>
          </a:p>
        </p:txBody>
      </p:sp>
      <p:sp>
        <p:nvSpPr>
          <p:cNvPr id="122" name="Google Shape;122;p21"/>
          <p:cNvSpPr txBox="1"/>
          <p:nvPr>
            <p:ph idx="1" type="body"/>
          </p:nvPr>
        </p:nvSpPr>
        <p:spPr>
          <a:xfrm>
            <a:off x="701225" y="2521450"/>
            <a:ext cx="7697700" cy="2076000"/>
          </a:xfrm>
          <a:prstGeom prst="rect">
            <a:avLst/>
          </a:prstGeom>
        </p:spPr>
        <p:txBody>
          <a:bodyPr anchorCtr="0" anchor="t" bIns="91425" lIns="91425" spcFirstLastPara="1" rIns="91425" wrap="square" tIns="91425">
            <a:noAutofit/>
          </a:bodyPr>
          <a:lstStyle/>
          <a:p>
            <a:pPr indent="-304800" lvl="0" marL="457200" rtl="0" algn="l">
              <a:lnSpc>
                <a:spcPct val="135000"/>
              </a:lnSpc>
              <a:spcBef>
                <a:spcPts val="0"/>
              </a:spcBef>
              <a:spcAft>
                <a:spcPts val="0"/>
              </a:spcAft>
              <a:buSzPts val="1200"/>
              <a:buChar char="●"/>
            </a:pPr>
            <a:r>
              <a:rPr lang="nl" sz="1000">
                <a:latin typeface="Arial"/>
                <a:ea typeface="Arial"/>
                <a:cs typeface="Arial"/>
                <a:sym typeface="Arial"/>
              </a:rPr>
              <a:t>Professioneel en accuraat!</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nl" sz="1000">
                <a:latin typeface="Arial"/>
                <a:ea typeface="Arial"/>
                <a:cs typeface="Arial"/>
                <a:sym typeface="Arial"/>
              </a:rPr>
              <a:t>Ivon werkt heel kundig en secuur. Ze denkt tevens met je mee om je bedrijf kundig neer te zetten.  En adviseert op allerlei mogelijke manieren.</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nl" sz="1000">
                <a:latin typeface="Arial"/>
                <a:ea typeface="Arial"/>
                <a:cs typeface="Arial"/>
                <a:sym typeface="Arial"/>
              </a:rPr>
              <a:t>Met Ivon voelt het goed en klikt het. Ze is duidelijk en houdt niet van uurtje factuurtje. Ik kan altijd bellen, app-en of een berichtje sturen. Hierop krijg ik snel antwoord en kan ik weer verder. Het beste is, dat ik dat nu gewoon vanuit thuis kan doen, wanneer het mij uitkomt. Dit maakt mij een stuk flexibeler! Wat mij meer rust en inzicht geeft in mijn bedrijf. Voor een vraag heeft ze altijd tijd en de uitleg is duidelijk. Ze is echt een aanrader voor jou persoonlijk en jouw bedrijf!</a:t>
            </a:r>
            <a:endParaRPr sz="1000">
              <a:latin typeface="Arial"/>
              <a:ea typeface="Arial"/>
              <a:cs typeface="Arial"/>
              <a:sym typeface="Arial"/>
            </a:endParaRPr>
          </a:p>
          <a:p>
            <a:pPr indent="0" lvl="0" marL="457200" rtl="0" algn="l">
              <a:spcBef>
                <a:spcPts val="0"/>
              </a:spcBef>
              <a:spcAft>
                <a:spcPts val="0"/>
              </a:spcAft>
              <a:buNone/>
            </a:pPr>
            <a:r>
              <a:t/>
            </a:r>
            <a:endParaRPr sz="1000">
              <a:solidFill>
                <a:srgbClr val="22222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138325" y="546350"/>
            <a:ext cx="42606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Prinsjesdag 2020 Belastingplan 2021</a:t>
            </a:r>
            <a:endParaRPr/>
          </a:p>
        </p:txBody>
      </p:sp>
      <p:sp>
        <p:nvSpPr>
          <p:cNvPr id="128" name="Google Shape;128;p22"/>
          <p:cNvSpPr txBox="1"/>
          <p:nvPr>
            <p:ph idx="1" type="body"/>
          </p:nvPr>
        </p:nvSpPr>
        <p:spPr>
          <a:xfrm>
            <a:off x="4138325" y="2521450"/>
            <a:ext cx="4260600" cy="2076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nl"/>
              <a:t>CORONA</a:t>
            </a:r>
            <a:endParaRPr/>
          </a:p>
          <a:p>
            <a:pPr indent="-304800" lvl="0" marL="457200" rtl="0" algn="l">
              <a:spcBef>
                <a:spcPts val="0"/>
              </a:spcBef>
              <a:spcAft>
                <a:spcPts val="0"/>
              </a:spcAft>
              <a:buSzPts val="1200"/>
              <a:buAutoNum type="arabicPeriod"/>
            </a:pPr>
            <a:r>
              <a:rPr lang="nl"/>
              <a:t>AUTO</a:t>
            </a:r>
            <a:endParaRPr/>
          </a:p>
          <a:p>
            <a:pPr indent="-304800" lvl="0" marL="457200" rtl="0" algn="l">
              <a:spcBef>
                <a:spcPts val="0"/>
              </a:spcBef>
              <a:spcAft>
                <a:spcPts val="0"/>
              </a:spcAft>
              <a:buSzPts val="1200"/>
              <a:buAutoNum type="arabicPeriod"/>
            </a:pPr>
            <a:r>
              <a:rPr lang="nl"/>
              <a:t>INKOMSTENBELASTING</a:t>
            </a:r>
            <a:endParaRPr/>
          </a:p>
          <a:p>
            <a:pPr indent="-304800" lvl="0" marL="457200" rtl="0" algn="l">
              <a:spcBef>
                <a:spcPts val="0"/>
              </a:spcBef>
              <a:spcAft>
                <a:spcPts val="0"/>
              </a:spcAft>
              <a:buSzPts val="1200"/>
              <a:buAutoNum type="arabicPeriod"/>
            </a:pPr>
            <a:r>
              <a:rPr lang="nl"/>
              <a:t>LOONBELASTING</a:t>
            </a:r>
            <a:endParaRPr/>
          </a:p>
          <a:p>
            <a:pPr indent="-304800" lvl="0" marL="457200" rtl="0" algn="l">
              <a:spcBef>
                <a:spcPts val="0"/>
              </a:spcBef>
              <a:spcAft>
                <a:spcPts val="0"/>
              </a:spcAft>
              <a:buSzPts val="1200"/>
              <a:buAutoNum type="arabicPeriod"/>
            </a:pPr>
            <a:r>
              <a:rPr lang="nl"/>
              <a:t>VENNOOTSCHAPSBELASTING</a:t>
            </a:r>
            <a:endParaRPr/>
          </a:p>
          <a:p>
            <a:pPr indent="-304800" lvl="0" marL="457200" rtl="0" algn="l">
              <a:spcBef>
                <a:spcPts val="0"/>
              </a:spcBef>
              <a:spcAft>
                <a:spcPts val="0"/>
              </a:spcAft>
              <a:buSzPts val="1200"/>
              <a:buAutoNum type="arabicPeriod"/>
            </a:pPr>
            <a:r>
              <a:rPr lang="nl"/>
              <a:t>OVERDRACHTSBELASTING</a:t>
            </a:r>
            <a:endParaRPr/>
          </a:p>
          <a:p>
            <a:pPr indent="-304800" lvl="0" marL="457200" rtl="0" algn="l">
              <a:spcBef>
                <a:spcPts val="0"/>
              </a:spcBef>
              <a:spcAft>
                <a:spcPts val="0"/>
              </a:spcAft>
              <a:buSzPts val="1200"/>
              <a:buAutoNum type="arabicPeriod"/>
            </a:pPr>
            <a:r>
              <a:rPr lang="nl"/>
              <a:t>ENERGIE(BELASTING) MAATREGELEN</a:t>
            </a:r>
            <a:endParaRPr/>
          </a:p>
          <a:p>
            <a:pPr indent="0" lvl="0" marL="45720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 calcmode="lin" valueType="num">
                                      <p:cBhvr additive="base">
                                        <p:cTn dur="2600"/>
                                        <p:tgtEl>
                                          <p:spTgt spid="128">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600"/>
                            </p:stCondLst>
                            <p:childTnLst>
                              <p:par>
                                <p:cTn fill="hold" nodeType="afterEffect" presetClass="entr" presetID="2" presetSubtype="2">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 calcmode="lin" valueType="num">
                                      <p:cBhvr additive="base">
                                        <p:cTn dur="2600"/>
                                        <p:tgtEl>
                                          <p:spTgt spid="128">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200"/>
                            </p:stCondLst>
                            <p:childTnLst>
                              <p:par>
                                <p:cTn fill="hold" nodeType="afterEffect" presetClass="entr" presetID="2" presetSubtype="2">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 calcmode="lin" valueType="num">
                                      <p:cBhvr additive="base">
                                        <p:cTn dur="2600"/>
                                        <p:tgtEl>
                                          <p:spTgt spid="128">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7800"/>
                            </p:stCondLst>
                            <p:childTnLst>
                              <p:par>
                                <p:cTn fill="hold" nodeType="afterEffect" presetClass="entr" presetID="2" presetSubtype="2">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 calcmode="lin" valueType="num">
                                      <p:cBhvr additive="base">
                                        <p:cTn dur="2600"/>
                                        <p:tgtEl>
                                          <p:spTgt spid="128">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400"/>
                            </p:stCondLst>
                            <p:childTnLst>
                              <p:par>
                                <p:cTn fill="hold" nodeType="afterEffect" presetClass="entr" presetID="2" presetSubtype="2">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 calcmode="lin" valueType="num">
                                      <p:cBhvr additive="base">
                                        <p:cTn dur="2600"/>
                                        <p:tgtEl>
                                          <p:spTgt spid="128">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3000"/>
                            </p:stCondLst>
                            <p:childTnLst>
                              <p:par>
                                <p:cTn fill="hold" nodeType="afterEffect" presetClass="entr" presetID="2" presetSubtype="2">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 calcmode="lin" valueType="num">
                                      <p:cBhvr additive="base">
                                        <p:cTn dur="2600"/>
                                        <p:tgtEl>
                                          <p:spTgt spid="128">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600"/>
                            </p:stCondLst>
                            <p:childTnLst>
                              <p:par>
                                <p:cTn fill="hold" nodeType="afterEffect" presetClass="entr" presetID="2" presetSubtype="2">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anim calcmode="lin" valueType="num">
                                      <p:cBhvr additive="base">
                                        <p:cTn dur="2600"/>
                                        <p:tgtEl>
                                          <p:spTgt spid="128">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8200"/>
                            </p:stCondLst>
                            <p:childTnLst>
                              <p:par>
                                <p:cTn fill="hold" nodeType="afterEffect" presetClass="entr" presetID="2" presetSubtype="2">
                                  <p:stCondLst>
                                    <p:cond delay="0"/>
                                  </p:stCondLst>
                                  <p:childTnLst>
                                    <p:set>
                                      <p:cBhvr>
                                        <p:cTn dur="1" fill="hold">
                                          <p:stCondLst>
                                            <p:cond delay="0"/>
                                          </p:stCondLst>
                                        </p:cTn>
                                        <p:tgtEl>
                                          <p:spTgt spid="128">
                                            <p:txEl>
                                              <p:pRg end="7" st="7"/>
                                            </p:txEl>
                                          </p:spTgt>
                                        </p:tgtEl>
                                        <p:attrNameLst>
                                          <p:attrName>style.visibility</p:attrName>
                                        </p:attrNameLst>
                                      </p:cBhvr>
                                      <p:to>
                                        <p:strVal val="visible"/>
                                      </p:to>
                                    </p:set>
                                    <p:anim calcmode="lin" valueType="num">
                                      <p:cBhvr additive="base">
                                        <p:cTn dur="2600"/>
                                        <p:tgtEl>
                                          <p:spTgt spid="128">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idx="1" type="body"/>
          </p:nvPr>
        </p:nvSpPr>
        <p:spPr>
          <a:xfrm>
            <a:off x="422000" y="1262500"/>
            <a:ext cx="5576400" cy="336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nl">
                <a:solidFill>
                  <a:srgbClr val="FFFFFF"/>
                </a:solidFill>
              </a:rPr>
              <a:t>Geen belastingheffing op ontvangen TOGS (€ 4.000) en TVL regelingen.</a:t>
            </a:r>
            <a:endParaRPr>
              <a:solidFill>
                <a:srgbClr val="FFFFFF"/>
              </a:solidFill>
            </a:endParaRPr>
          </a:p>
          <a:p>
            <a:pPr indent="-317500" lvl="0" marL="457200" rtl="0" algn="l">
              <a:spcBef>
                <a:spcPts val="0"/>
              </a:spcBef>
              <a:spcAft>
                <a:spcPts val="0"/>
              </a:spcAft>
              <a:buClr>
                <a:srgbClr val="FFFFFF"/>
              </a:buClr>
              <a:buSzPts val="1400"/>
              <a:buChar char="●"/>
            </a:pPr>
            <a:r>
              <a:rPr lang="nl">
                <a:solidFill>
                  <a:srgbClr val="FFFFFF"/>
                </a:solidFill>
              </a:rPr>
              <a:t>Geen belastingheffing op bonus € 1.000 zorgprofessionals.</a:t>
            </a:r>
            <a:endParaRPr>
              <a:solidFill>
                <a:srgbClr val="FFFFFF"/>
              </a:solidFill>
            </a:endParaRPr>
          </a:p>
          <a:p>
            <a:pPr indent="-317500" lvl="0" marL="457200" rtl="0" algn="l">
              <a:spcBef>
                <a:spcPts val="0"/>
              </a:spcBef>
              <a:spcAft>
                <a:spcPts val="0"/>
              </a:spcAft>
              <a:buClr>
                <a:srgbClr val="FFFFFF"/>
              </a:buClr>
              <a:buSzPts val="1400"/>
              <a:buChar char="●"/>
            </a:pPr>
            <a:r>
              <a:rPr lang="nl">
                <a:solidFill>
                  <a:srgbClr val="FFFFFF"/>
                </a:solidFill>
              </a:rPr>
              <a:t>De belastingrente is verlaagd naar 4% ipv 8% op vennootschapsbelasting   en naar 0,01% ipv 4% op overige belastingen. Je kunt dus voordelig rood staan bij de Belastingdienst.</a:t>
            </a:r>
            <a:endParaRPr>
              <a:solidFill>
                <a:srgbClr val="FFFFFF"/>
              </a:solidFill>
            </a:endParaRPr>
          </a:p>
          <a:p>
            <a:pPr indent="-317500" lvl="0" marL="457200" rtl="0" algn="l">
              <a:spcBef>
                <a:spcPts val="0"/>
              </a:spcBef>
              <a:spcAft>
                <a:spcPts val="0"/>
              </a:spcAft>
              <a:buClr>
                <a:srgbClr val="FFFFFF"/>
              </a:buClr>
              <a:buSzPts val="1400"/>
              <a:buChar char="●"/>
            </a:pPr>
            <a:r>
              <a:rPr lang="nl">
                <a:solidFill>
                  <a:srgbClr val="FFFFFF"/>
                </a:solidFill>
              </a:rPr>
              <a:t>Geen loonheffing op scholingskosten  voor werknemers  die zijn ontslagen. </a:t>
            </a:r>
            <a:endParaRPr>
              <a:solidFill>
                <a:srgbClr val="FFFFFF"/>
              </a:solidFill>
            </a:endParaRPr>
          </a:p>
          <a:p>
            <a:pPr indent="-317500" lvl="0" marL="457200" rtl="0" algn="l">
              <a:spcBef>
                <a:spcPts val="0"/>
              </a:spcBef>
              <a:spcAft>
                <a:spcPts val="0"/>
              </a:spcAft>
              <a:buClr>
                <a:srgbClr val="FFFFFF"/>
              </a:buClr>
              <a:buSzPts val="1400"/>
              <a:buChar char="●"/>
            </a:pPr>
            <a:r>
              <a:rPr lang="nl">
                <a:solidFill>
                  <a:srgbClr val="FFFFFF"/>
                </a:solidFill>
              </a:rPr>
              <a:t>Lagere loonbelasting/inkomstenbelasting   voor TOFA; uitkering voor flexibele arbeidskrachten. </a:t>
            </a:r>
            <a:endParaRPr>
              <a:solidFill>
                <a:srgbClr val="FFFFFF"/>
              </a:solidFill>
            </a:endParaRPr>
          </a:p>
          <a:p>
            <a:pPr indent="-317500" lvl="0" marL="457200" rtl="0" algn="l">
              <a:spcBef>
                <a:spcPts val="0"/>
              </a:spcBef>
              <a:spcAft>
                <a:spcPts val="0"/>
              </a:spcAft>
              <a:buClr>
                <a:srgbClr val="FFFFFF"/>
              </a:buClr>
              <a:buSzPts val="1400"/>
              <a:buChar char="●"/>
            </a:pPr>
            <a:r>
              <a:rPr lang="nl">
                <a:solidFill>
                  <a:srgbClr val="FFFFFF"/>
                </a:solidFill>
              </a:rPr>
              <a:t>Verlaging van het gebruikelijk loon (€ 46.000 per jaar) voor de directeur-aandeelhouder  mag op basis van omzetdaling.</a:t>
            </a:r>
            <a:endParaRPr>
              <a:solidFill>
                <a:srgbClr val="FFFFFF"/>
              </a:solidFill>
            </a:endParaRPr>
          </a:p>
          <a:p>
            <a:pPr indent="-317500" lvl="0" marL="457200" rtl="0" algn="l">
              <a:spcBef>
                <a:spcPts val="0"/>
              </a:spcBef>
              <a:spcAft>
                <a:spcPts val="0"/>
              </a:spcAft>
              <a:buClr>
                <a:srgbClr val="FFFFFF"/>
              </a:buClr>
              <a:buSzPts val="1400"/>
              <a:buChar char="●"/>
            </a:pPr>
            <a:r>
              <a:rPr lang="nl">
                <a:solidFill>
                  <a:srgbClr val="FFFFFF"/>
                </a:solidFill>
              </a:rPr>
              <a:t>Conclusie: als je flexibele werknemers  in dienst hebt of dga bent, betaal je voorlopig minder loonbelasting.</a:t>
            </a:r>
            <a:endParaRPr>
              <a:solidFill>
                <a:srgbClr val="FFFFFF"/>
              </a:solidFill>
            </a:endParaRPr>
          </a:p>
          <a:p>
            <a:pPr indent="0" lvl="0" marL="457200" rtl="0" algn="l">
              <a:spcBef>
                <a:spcPts val="0"/>
              </a:spcBef>
              <a:spcAft>
                <a:spcPts val="0"/>
              </a:spcAft>
              <a:buNone/>
            </a:pPr>
            <a:r>
              <a:t/>
            </a:r>
            <a:endParaRPr>
              <a:solidFill>
                <a:srgbClr val="FFFFFF"/>
              </a:solidFill>
            </a:endParaRPr>
          </a:p>
        </p:txBody>
      </p:sp>
      <p:sp>
        <p:nvSpPr>
          <p:cNvPr id="134" name="Google Shape;134;p23"/>
          <p:cNvSpPr txBox="1"/>
          <p:nvPr>
            <p:ph type="title"/>
          </p:nvPr>
        </p:nvSpPr>
        <p:spPr>
          <a:xfrm>
            <a:off x="333925" y="535225"/>
            <a:ext cx="4328400" cy="52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solidFill>
                  <a:schemeClr val="dk1"/>
                </a:solidFill>
              </a:rPr>
              <a:t>01. CORONA</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 calcmode="lin" valueType="num">
                                      <p:cBhvr additive="base">
                                        <p:cTn dur="5000"/>
                                        <p:tgtEl>
                                          <p:spTgt spid="133">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 calcmode="lin" valueType="num">
                                      <p:cBhvr additive="base">
                                        <p:cTn dur="5000"/>
                                        <p:tgtEl>
                                          <p:spTgt spid="133">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 calcmode="lin" valueType="num">
                                      <p:cBhvr additive="base">
                                        <p:cTn dur="5000"/>
                                        <p:tgtEl>
                                          <p:spTgt spid="133">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 calcmode="lin" valueType="num">
                                      <p:cBhvr additive="base">
                                        <p:cTn dur="5000"/>
                                        <p:tgtEl>
                                          <p:spTgt spid="133">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 calcmode="lin" valueType="num">
                                      <p:cBhvr additive="base">
                                        <p:cTn dur="5000"/>
                                        <p:tgtEl>
                                          <p:spTgt spid="133">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0"/>
                            </p:stCondLst>
                            <p:childTnLst>
                              <p:par>
                                <p:cTn fill="hold" nodeType="afterEffect" presetClass="entr" presetID="2" presetSubtype="2">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 calcmode="lin" valueType="num">
                                      <p:cBhvr additive="base">
                                        <p:cTn dur="5000"/>
                                        <p:tgtEl>
                                          <p:spTgt spid="133">
                                            <p:txEl>
                                              <p:pRg end="5" st="5"/>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0"/>
                            </p:stCondLst>
                            <p:childTnLst>
                              <p:par>
                                <p:cTn fill="hold" nodeType="afterEffect" presetClass="entr" presetID="2" presetSubtype="2">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 calcmode="lin" valueType="num">
                                      <p:cBhvr additive="base">
                                        <p:cTn dur="5000"/>
                                        <p:tgtEl>
                                          <p:spTgt spid="133">
                                            <p:txEl>
                                              <p:pRg end="6" st="6"/>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5000"/>
                            </p:stCondLst>
                            <p:childTnLst>
                              <p:par>
                                <p:cTn fill="hold" nodeType="afterEffect" presetClass="entr" presetID="2" presetSubtype="2">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anim calcmode="lin" valueType="num">
                                      <p:cBhvr additive="base">
                                        <p:cTn dur="5000"/>
                                        <p:tgtEl>
                                          <p:spTgt spid="133">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 type="body"/>
          </p:nvPr>
        </p:nvSpPr>
        <p:spPr>
          <a:xfrm>
            <a:off x="723150" y="2406400"/>
            <a:ext cx="7697700" cy="2622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nl" sz="1400"/>
              <a:t>Bijtelling elektrische auto gaat van 8% in 2020 naar 12% in 2021 en naar 16% in 2022, 2023 en 2024, tot een bedrag van € 40.000. Daarboven is het 22%.</a:t>
            </a:r>
            <a:endParaRPr sz="1400"/>
          </a:p>
          <a:p>
            <a:pPr indent="0" lvl="0" marL="457200" rtl="0" algn="l">
              <a:lnSpc>
                <a:spcPct val="150000"/>
              </a:lnSpc>
              <a:spcBef>
                <a:spcPts val="0"/>
              </a:spcBef>
              <a:spcAft>
                <a:spcPts val="0"/>
              </a:spcAft>
              <a:buNone/>
            </a:pPr>
            <a:r>
              <a:rPr lang="nl" sz="1400"/>
              <a:t>Voor een auto op waterstof of met zonnecellen is de grens van € 40.000 er niet.</a:t>
            </a:r>
            <a:endParaRPr sz="1400"/>
          </a:p>
          <a:p>
            <a:pPr indent="-317500" lvl="0" marL="457200" rtl="0" algn="l">
              <a:lnSpc>
                <a:spcPct val="150000"/>
              </a:lnSpc>
              <a:spcBef>
                <a:spcPts val="0"/>
              </a:spcBef>
              <a:spcAft>
                <a:spcPts val="0"/>
              </a:spcAft>
              <a:buSzPts val="1400"/>
              <a:buChar char="●"/>
            </a:pPr>
            <a:r>
              <a:rPr lang="nl" sz="1400"/>
              <a:t>Er geldt een verlaagd tarief op de stroom voor laadpalen.</a:t>
            </a:r>
            <a:endParaRPr sz="1400"/>
          </a:p>
          <a:p>
            <a:pPr indent="-317500" lvl="0" marL="457200" rtl="0" algn="l">
              <a:lnSpc>
                <a:spcPct val="150000"/>
              </a:lnSpc>
              <a:spcBef>
                <a:spcPts val="0"/>
              </a:spcBef>
              <a:spcAft>
                <a:spcPts val="0"/>
              </a:spcAft>
              <a:buSzPts val="1400"/>
              <a:buChar char="●"/>
            </a:pPr>
            <a:r>
              <a:rPr lang="nl" sz="1400"/>
              <a:t>Dieselauto’s met een uitstoot van méér dan 4,38 milligram per km krijgen een toeslag van 15% op de wegenbelasting.</a:t>
            </a:r>
            <a:endParaRPr sz="1400"/>
          </a:p>
          <a:p>
            <a:pPr indent="-317500" lvl="0" marL="457200" rtl="0" algn="l">
              <a:lnSpc>
                <a:spcPct val="150000"/>
              </a:lnSpc>
              <a:spcBef>
                <a:spcPts val="0"/>
              </a:spcBef>
              <a:spcAft>
                <a:spcPts val="0"/>
              </a:spcAft>
              <a:buSzPts val="1400"/>
              <a:buChar char="●"/>
            </a:pPr>
            <a:r>
              <a:rPr lang="nl" sz="1400"/>
              <a:t>Conclusie: investeren in klimaatvriendelijke auto loont nog steeds, maar het voordeel wordt steeds kleiner. Dus aankoop zo snel mogelijk doen indien gewenst.</a:t>
            </a:r>
            <a:endParaRPr sz="1400"/>
          </a:p>
          <a:p>
            <a:pPr indent="0" lvl="0" marL="457200" rtl="0" algn="l">
              <a:lnSpc>
                <a:spcPct val="150000"/>
              </a:lnSpc>
              <a:spcBef>
                <a:spcPts val="0"/>
              </a:spcBef>
              <a:spcAft>
                <a:spcPts val="0"/>
              </a:spcAft>
              <a:buNone/>
            </a:pPr>
            <a:r>
              <a:t/>
            </a:r>
            <a:endParaRPr/>
          </a:p>
        </p:txBody>
      </p:sp>
      <p:sp>
        <p:nvSpPr>
          <p:cNvPr id="140" name="Google Shape;140;p24"/>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02. AUTO</a:t>
            </a:r>
            <a:endParaRPr/>
          </a:p>
        </p:txBody>
      </p:sp>
      <p:pic>
        <p:nvPicPr>
          <p:cNvPr id="141" name="Google Shape;141;p24"/>
          <p:cNvPicPr preferRelativeResize="0"/>
          <p:nvPr/>
        </p:nvPicPr>
        <p:blipFill>
          <a:blip r:embed="rId3">
            <a:alphaModFix/>
          </a:blip>
          <a:stretch>
            <a:fillRect/>
          </a:stretch>
        </p:blipFill>
        <p:spPr>
          <a:xfrm>
            <a:off x="8496675" y="4597450"/>
            <a:ext cx="430950" cy="4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 calcmode="lin" valueType="num">
                                      <p:cBhvr additive="base">
                                        <p:cTn dur="5000"/>
                                        <p:tgtEl>
                                          <p:spTgt spid="13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 calcmode="lin" valueType="num">
                                      <p:cBhvr additive="base">
                                        <p:cTn dur="5000"/>
                                        <p:tgtEl>
                                          <p:spTgt spid="139">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 calcmode="lin" valueType="num">
                                      <p:cBhvr additive="base">
                                        <p:cTn dur="5000"/>
                                        <p:tgtEl>
                                          <p:spTgt spid="139">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 calcmode="lin" valueType="num">
                                      <p:cBhvr additive="base">
                                        <p:cTn dur="5000"/>
                                        <p:tgtEl>
                                          <p:spTgt spid="139">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0"/>
                            </p:stCondLst>
                            <p:childTnLst>
                              <p:par>
                                <p:cTn fill="hold" nodeType="afterEffect" presetClass="entr" presetID="2" presetSubtype="2">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 calcmode="lin" valueType="num">
                                      <p:cBhvr additive="base">
                                        <p:cTn dur="5000"/>
                                        <p:tgtEl>
                                          <p:spTgt spid="139">
                                            <p:txEl>
                                              <p:pRg end="4" st="4"/>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5000"/>
                            </p:stCondLst>
                            <p:childTnLst>
                              <p:par>
                                <p:cTn fill="hold" nodeType="afterEffect" presetClass="entr" presetID="2" presetSubtype="2">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anim calcmode="lin" valueType="num">
                                      <p:cBhvr additive="base">
                                        <p:cTn dur="5000"/>
                                        <p:tgtEl>
                                          <p:spTgt spid="139">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idx="1" type="body"/>
          </p:nvPr>
        </p:nvSpPr>
        <p:spPr>
          <a:xfrm>
            <a:off x="701225" y="2266625"/>
            <a:ext cx="7697700" cy="2637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nl" sz="1400"/>
              <a:t>Voor winstgenieters (uit eenmanszaken en VOF): zelfstandigenaftrek wordt verlaagd van </a:t>
            </a:r>
            <a:endParaRPr sz="1400"/>
          </a:p>
          <a:p>
            <a:pPr indent="0" lvl="0" marL="457200" rtl="0" algn="l">
              <a:lnSpc>
                <a:spcPct val="150000"/>
              </a:lnSpc>
              <a:spcBef>
                <a:spcPts val="0"/>
              </a:spcBef>
              <a:spcAft>
                <a:spcPts val="0"/>
              </a:spcAft>
              <a:buNone/>
            </a:pPr>
            <a:r>
              <a:rPr lang="nl" sz="1400"/>
              <a:t>€ 7.030 in 2020 jaarlijks met € 360 (was € 250) van 2021 t/m 2028 tot uiteindelijk  € 3.240 in 2036 (was € 5.000). </a:t>
            </a:r>
            <a:endParaRPr sz="1400"/>
          </a:p>
          <a:p>
            <a:pPr indent="-317500" lvl="0" marL="457200" rtl="0" algn="l">
              <a:lnSpc>
                <a:spcPct val="150000"/>
              </a:lnSpc>
              <a:spcBef>
                <a:spcPts val="0"/>
              </a:spcBef>
              <a:spcAft>
                <a:spcPts val="0"/>
              </a:spcAft>
              <a:buSzPts val="1400"/>
              <a:buChar char="●"/>
            </a:pPr>
            <a:r>
              <a:rPr lang="nl" sz="1400"/>
              <a:t>Belastingtarieven gaan omlaag. Inkomens t/m € 68.507 betalen 37,10% (was in 2020 37,35%) en dit wordt tot 2024 verlaagd tot 37,03%. Vanaf € 68.507 betaal je nog steeds 49,5%.</a:t>
            </a:r>
            <a:endParaRPr sz="1400"/>
          </a:p>
          <a:p>
            <a:pPr indent="-317500" lvl="0" marL="457200" rtl="0" algn="l">
              <a:lnSpc>
                <a:spcPct val="150000"/>
              </a:lnSpc>
              <a:spcBef>
                <a:spcPts val="0"/>
              </a:spcBef>
              <a:spcAft>
                <a:spcPts val="0"/>
              </a:spcAft>
              <a:buSzPts val="1400"/>
              <a:buChar char="●"/>
            </a:pPr>
            <a:r>
              <a:rPr lang="nl" sz="1400"/>
              <a:t>Ouderenkorting (vanaf AOW-leeftijd) wordt weer verhoogd. Tot een inkomen van € 49.000 heb je er recht op en dit was € 36.783 in 2020.</a:t>
            </a:r>
            <a:endParaRPr sz="1400"/>
          </a:p>
        </p:txBody>
      </p:sp>
      <p:sp>
        <p:nvSpPr>
          <p:cNvPr id="147" name="Google Shape;147;p25"/>
          <p:cNvSpPr txBox="1"/>
          <p:nvPr>
            <p:ph type="title"/>
          </p:nvPr>
        </p:nvSpPr>
        <p:spPr>
          <a:xfrm>
            <a:off x="701100" y="546350"/>
            <a:ext cx="7697700" cy="124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03. INKOMSTENBELASTING</a:t>
            </a:r>
            <a:endParaRPr/>
          </a:p>
        </p:txBody>
      </p:sp>
      <p:pic>
        <p:nvPicPr>
          <p:cNvPr id="148" name="Google Shape;148;p25"/>
          <p:cNvPicPr preferRelativeResize="0"/>
          <p:nvPr/>
        </p:nvPicPr>
        <p:blipFill>
          <a:blip r:embed="rId3">
            <a:alphaModFix/>
          </a:blip>
          <a:stretch>
            <a:fillRect/>
          </a:stretch>
        </p:blipFill>
        <p:spPr>
          <a:xfrm>
            <a:off x="8496675" y="4597450"/>
            <a:ext cx="430950" cy="4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 calcmode="lin" valueType="num">
                                      <p:cBhvr additive="base">
                                        <p:cTn dur="5000"/>
                                        <p:tgtEl>
                                          <p:spTgt spid="146">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 calcmode="lin" valueType="num">
                                      <p:cBhvr additive="base">
                                        <p:cTn dur="5000"/>
                                        <p:tgtEl>
                                          <p:spTgt spid="146">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2" presetSubtype="2">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 calcmode="lin" valueType="num">
                                      <p:cBhvr additive="base">
                                        <p:cTn dur="5000"/>
                                        <p:tgtEl>
                                          <p:spTgt spid="146">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0"/>
                            </p:stCondLst>
                            <p:childTnLst>
                              <p:par>
                                <p:cTn fill="hold" nodeType="afterEffect" presetClass="entr" presetID="2" presetSubtype="2">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 calcmode="lin" valueType="num">
                                      <p:cBhvr additive="base">
                                        <p:cTn dur="5000"/>
                                        <p:tgtEl>
                                          <p:spTgt spid="146">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347">
      <a:dk1>
        <a:srgbClr val="0077C8"/>
      </a:dk1>
      <a:lt1>
        <a:srgbClr val="FFFFFF"/>
      </a:lt1>
      <a:dk2>
        <a:srgbClr val="565554"/>
      </a:dk2>
      <a:lt2>
        <a:srgbClr val="BBDEF0"/>
      </a:lt2>
      <a:accent1>
        <a:srgbClr val="C4D600"/>
      </a:accent1>
      <a:accent2>
        <a:srgbClr val="F17105"/>
      </a:accent2>
      <a:accent3>
        <a:srgbClr val="8BAB42"/>
      </a:accent3>
      <a:accent4>
        <a:srgbClr val="549F93"/>
      </a:accent4>
      <a:accent5>
        <a:srgbClr val="8B81D2"/>
      </a:accent5>
      <a:accent6>
        <a:srgbClr val="9A031E"/>
      </a:accent6>
      <a:hlink>
        <a:srgbClr val="C4D6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